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51" r:id="rId2"/>
    <p:sldId id="352" r:id="rId3"/>
    <p:sldId id="353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F15D-F539-412E-8A8A-18E403DD2A2C}" type="datetimeFigureOut">
              <a:rPr lang="es-AR" smtClean="0"/>
              <a:t>3/8/2021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93C8-7E24-43F9-9BF7-A000FF2C72C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424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3-ago.-21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53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3-ago.-21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3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3-ago.-21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3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1526680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9182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4015523"/>
            <a:ext cx="8882743" cy="2842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1526680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82921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6467" y="1526680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34955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4015523"/>
            <a:ext cx="8882743" cy="2842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6467" y="1526680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17098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6467" y="377481"/>
            <a:ext cx="11675533" cy="6015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89" y="765309"/>
            <a:ext cx="10972800" cy="996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67762" y="1762104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3632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C73967-5796-0D4D-8C45-389BB2555976}"/>
              </a:ext>
            </a:extLst>
          </p:cNvPr>
          <p:cNvSpPr/>
          <p:nvPr userDrawn="1"/>
        </p:nvSpPr>
        <p:spPr>
          <a:xfrm>
            <a:off x="590525" y="447438"/>
            <a:ext cx="11601476" cy="59068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127797" y="3859079"/>
            <a:ext cx="10599061" cy="1379320"/>
          </a:xfrm>
        </p:spPr>
        <p:txBody>
          <a:bodyPr anchor="b">
            <a:noAutofit/>
          </a:bodyPr>
          <a:lstStyle>
            <a:lvl1pPr algn="r">
              <a:defRPr sz="3867" b="1" i="0" cap="none">
                <a:solidFill>
                  <a:schemeClr val="bg1"/>
                </a:solidFill>
                <a:effectLst>
                  <a:outerShdw blurRad="3429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ntonSans Black" panose="02000503000000020004" pitchFamily="2" charset="0"/>
                <a:ea typeface="BentonSans Black" panose="02000503000000020004" pitchFamily="2" charset="0"/>
                <a:cs typeface="BentonSans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90524" y="6451227"/>
            <a:ext cx="11136335" cy="601839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33" b="0" i="0" spc="133" baseline="0">
                <a:solidFill>
                  <a:schemeClr val="tx1"/>
                </a:solidFill>
                <a:latin typeface="BentonSans Medium" charset="0"/>
                <a:ea typeface="BentonSans Medium" charset="0"/>
                <a:cs typeface="BentonSans Medium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HERE  |  PESENTED BY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360333" y="5424193"/>
            <a:ext cx="7366000" cy="294683"/>
          </a:xfrm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BentonSans Book" panose="02000503000000020004" pitchFamily="2" charset="0"/>
                <a:ea typeface="BentonSans Book" panose="02000503000000020004" pitchFamily="2" charset="0"/>
                <a:cs typeface="BentonSans Book" panose="02000503000000020004" pitchFamily="2" charset="0"/>
              </a:defRPr>
            </a:lvl1pPr>
            <a:lvl2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2pPr>
            <a:lvl3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3pPr>
            <a:lvl4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4pPr>
            <a:lvl5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D011C-5EFC-1145-A75B-787F8AEB1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919172"/>
            <a:ext cx="1626809" cy="16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8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610D02-22BE-9741-ADE9-9A3BB4F9B3E4}"/>
              </a:ext>
            </a:extLst>
          </p:cNvPr>
          <p:cNvSpPr/>
          <p:nvPr userDrawn="1"/>
        </p:nvSpPr>
        <p:spPr>
          <a:xfrm>
            <a:off x="590525" y="447439"/>
            <a:ext cx="11601476" cy="5271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127797" y="3580109"/>
            <a:ext cx="10599061" cy="1379320"/>
          </a:xfrm>
        </p:spPr>
        <p:txBody>
          <a:bodyPr anchor="b">
            <a:noAutofit/>
          </a:bodyPr>
          <a:lstStyle>
            <a:lvl1pPr algn="r">
              <a:defRPr sz="3867" b="1" i="0" cap="none">
                <a:solidFill>
                  <a:schemeClr val="bg1"/>
                </a:solidFill>
                <a:effectLst>
                  <a:outerShdw blurRad="3429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ntonSans Black" panose="02000503000000020004" pitchFamily="2" charset="0"/>
                <a:ea typeface="BentonSans Black" panose="02000503000000020004" pitchFamily="2" charset="0"/>
                <a:cs typeface="BentonSans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90524" y="5904670"/>
            <a:ext cx="11136335" cy="601839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33" b="0" i="0" spc="133" baseline="0">
                <a:solidFill>
                  <a:schemeClr val="tx1"/>
                </a:solidFill>
                <a:latin typeface="BentonSans Medium" charset="0"/>
                <a:ea typeface="BentonSans Medium" charset="0"/>
                <a:cs typeface="BentonSans Medium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HERE  |  PESENTED BY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360333" y="5145224"/>
            <a:ext cx="7366000" cy="294683"/>
          </a:xfrm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BentonSans Book" panose="02000503000000020004" pitchFamily="2" charset="0"/>
                <a:ea typeface="BentonSans Book" panose="02000503000000020004" pitchFamily="2" charset="0"/>
                <a:cs typeface="BentonSans Book" panose="02000503000000020004" pitchFamily="2" charset="0"/>
              </a:defRPr>
            </a:lvl1pPr>
            <a:lvl2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2pPr>
            <a:lvl3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3pPr>
            <a:lvl4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4pPr>
            <a:lvl5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C34AF-C1E5-CC4A-85CA-0AF82D3AC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919172"/>
            <a:ext cx="1626809" cy="16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4155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50333" y="1"/>
            <a:ext cx="11091335" cy="6857999"/>
          </a:xfrm>
        </p:spPr>
        <p:txBody>
          <a:bodyPr anchor="ctr">
            <a:noAutofit/>
          </a:bodyPr>
          <a:lstStyle>
            <a:lvl1pPr algn="ctr">
              <a:defRPr sz="5067" b="0" i="0" cap="none">
                <a:solidFill>
                  <a:schemeClr val="bg1"/>
                </a:solidFill>
                <a:latin typeface="Guardian Egyp Regular" panose="02060503050503060803" pitchFamily="18" charset="77"/>
                <a:ea typeface="Guardian Egyp Regular" panose="02060503050503060803" pitchFamily="18" charset="77"/>
                <a:cs typeface="Guardian Egyp Regular" panose="020605030505030608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6553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89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50333" y="1"/>
            <a:ext cx="11091335" cy="6858000"/>
          </a:xfrm>
        </p:spPr>
        <p:txBody>
          <a:bodyPr anchor="ctr">
            <a:noAutofit/>
          </a:bodyPr>
          <a:lstStyle>
            <a:lvl1pPr algn="ctr">
              <a:defRPr sz="5067" b="0" i="0" cap="none">
                <a:solidFill>
                  <a:schemeClr val="tx1"/>
                </a:solidFill>
                <a:latin typeface="Guardian Egyp Regular" panose="02060503050503060803" pitchFamily="18" charset="77"/>
                <a:ea typeface="Guardian Egyp Regular" panose="02060503050503060803" pitchFamily="18" charset="77"/>
                <a:cs typeface="Guardian Egyp Regular" panose="020605030505030608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89568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516995" y="529885"/>
            <a:ext cx="10972800" cy="996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6995" y="1526681"/>
            <a:ext cx="10972800" cy="488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675654" y="6392688"/>
            <a:ext cx="1052269" cy="30127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tx2"/>
                </a:solidFill>
                <a:latin typeface="Guardian Egyp" charset="0"/>
                <a:ea typeface="Guardian Egyp" charset="0"/>
                <a:cs typeface="Guardian Egyp" charset="0"/>
              </a:defRPr>
            </a:lvl1pPr>
          </a:lstStyle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2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/>
  <p:hf hdr="0"/>
  <p:txStyles>
    <p:titleStyle>
      <a:lvl1pPr algn="l" defTabSz="609570" rtl="0" eaLnBrk="1" fontAlgn="base" hangingPunct="1">
        <a:lnSpc>
          <a:spcPct val="82000"/>
        </a:lnSpc>
        <a:spcBef>
          <a:spcPct val="0"/>
        </a:spcBef>
        <a:spcAft>
          <a:spcPct val="0"/>
        </a:spcAft>
        <a:defRPr sz="3867" b="0" i="0" kern="1200" cap="none" baseline="0">
          <a:solidFill>
            <a:schemeClr val="tx1"/>
          </a:solidFill>
          <a:latin typeface="Guardian Egyp Regular" panose="02060503050503060803" pitchFamily="18" charset="77"/>
          <a:ea typeface="Guardian Egyp Regular" panose="02060503050503060803" pitchFamily="18" charset="77"/>
          <a:cs typeface="Guardian Egyp Regular" panose="02060503050503060803" pitchFamily="18" charset="77"/>
        </a:defRPr>
      </a:lvl1pPr>
      <a:lvl2pPr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609570"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1219139"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828709"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2438278"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457177" indent="-457177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 charset="0"/>
        <a:buNone/>
        <a:defRPr sz="2133" b="0" i="0" kern="1200">
          <a:solidFill>
            <a:schemeClr val="bg2"/>
          </a:solidFill>
          <a:latin typeface="BentonSans Medium" charset="0"/>
          <a:ea typeface="BentonSans Medium" charset="0"/>
          <a:cs typeface="BentonSans Medium" charset="0"/>
        </a:defRPr>
      </a:lvl1pPr>
      <a:lvl2pPr marL="0" indent="0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 charset="0"/>
        <a:buNone/>
        <a:tabLst/>
        <a:defRPr sz="2400" b="0" i="0" kern="1200">
          <a:solidFill>
            <a:schemeClr val="accent2"/>
          </a:solidFill>
          <a:latin typeface="BentonSans Light" charset="0"/>
          <a:ea typeface="BentonSans Light" charset="0"/>
          <a:cs typeface="BentonSans Light" charset="0"/>
        </a:defRPr>
      </a:lvl2pPr>
      <a:lvl3pPr marL="992669" indent="-385214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–"/>
        <a:defRPr b="0" i="0" kern="1200">
          <a:solidFill>
            <a:schemeClr val="accent2"/>
          </a:solidFill>
          <a:latin typeface="BentonSans Light" charset="0"/>
          <a:ea typeface="BentonSans Light" charset="0"/>
          <a:cs typeface="BentonSans Light" charset="0"/>
        </a:defRPr>
      </a:lvl3pPr>
      <a:lvl4pPr marL="1532391" indent="-304784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2133" b="0" i="0" kern="1200">
          <a:solidFill>
            <a:schemeClr val="accent2"/>
          </a:solidFill>
          <a:latin typeface="BentonSans Light" charset="0"/>
          <a:ea typeface="BentonSans Light" charset="0"/>
          <a:cs typeface="BentonSans Light" charset="0"/>
        </a:defRPr>
      </a:lvl4pPr>
      <a:lvl5pPr marL="2129260" indent="-300552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−"/>
        <a:defRPr sz="2133" b="0" i="0" kern="1200">
          <a:solidFill>
            <a:schemeClr val="accent2"/>
          </a:solidFill>
          <a:latin typeface="BentonSans Light" charset="0"/>
          <a:ea typeface="BentonSans Light" charset="0"/>
          <a:cs typeface="BentonSans Light" charset="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3" y="1270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4A1C2-840E-46C3-A28B-844A2CB24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7" y="1112634"/>
            <a:ext cx="12085320" cy="55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2516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3" y="1270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BA9C9-6B6C-423D-A040-2FA29E4E6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7" y="1200207"/>
            <a:ext cx="12085320" cy="55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1611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3" y="1270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A52CFE-13DB-4BB2-94F4-6FC10354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7" y="1194305"/>
            <a:ext cx="12085320" cy="37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0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Enterprise CorpID version 2">
  <a:themeElements>
    <a:clrScheme name="Custom 120">
      <a:dk1>
        <a:srgbClr val="002663"/>
      </a:dk1>
      <a:lt1>
        <a:srgbClr val="FFFFFF"/>
      </a:lt1>
      <a:dk2>
        <a:srgbClr val="006AD2"/>
      </a:dk2>
      <a:lt2>
        <a:srgbClr val="162B73"/>
      </a:lt2>
      <a:accent1>
        <a:srgbClr val="0968CE"/>
      </a:accent1>
      <a:accent2>
        <a:srgbClr val="6F7879"/>
      </a:accent2>
      <a:accent3>
        <a:srgbClr val="13276E"/>
      </a:accent3>
      <a:accent4>
        <a:srgbClr val="D6E6FE"/>
      </a:accent4>
      <a:accent5>
        <a:srgbClr val="BECAF1"/>
      </a:accent5>
      <a:accent6>
        <a:srgbClr val="C7C8C7"/>
      </a:accent6>
      <a:hlink>
        <a:srgbClr val="0069D0"/>
      </a:hlink>
      <a:folHlink>
        <a:srgbClr val="0026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b="0" i="0" dirty="0" smtClean="0">
            <a:solidFill>
              <a:schemeClr val="accent2"/>
            </a:solidFill>
            <a:latin typeface="BentonSans Light" panose="02000503000000020004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BentonSans</vt:lpstr>
      <vt:lpstr>BentonSans Black</vt:lpstr>
      <vt:lpstr>BentonSans Book</vt:lpstr>
      <vt:lpstr>BentonSans Light</vt:lpstr>
      <vt:lpstr>BentonSans Medium</vt:lpstr>
      <vt:lpstr>BentonSans-Black</vt:lpstr>
      <vt:lpstr>Calibri</vt:lpstr>
      <vt:lpstr>Guardian Egyp</vt:lpstr>
      <vt:lpstr>Guardian Egyp Regular</vt:lpstr>
      <vt:lpstr>Enterprise CorpID version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Carola Labandeira</dc:creator>
  <cp:lastModifiedBy>Maria Carola Labandeira</cp:lastModifiedBy>
  <cp:revision>1</cp:revision>
  <dcterms:created xsi:type="dcterms:W3CDTF">2021-08-03T20:14:59Z</dcterms:created>
  <dcterms:modified xsi:type="dcterms:W3CDTF">2021-08-03T20:17:21Z</dcterms:modified>
</cp:coreProperties>
</file>