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51" r:id="rId2"/>
    <p:sldId id="352" r:id="rId3"/>
    <p:sldId id="353" r:id="rId4"/>
    <p:sldId id="358" r:id="rId5"/>
    <p:sldId id="359" r:id="rId6"/>
    <p:sldId id="360" r:id="rId7"/>
    <p:sldId id="357" r:id="rId8"/>
    <p:sldId id="356" r:id="rId9"/>
    <p:sldId id="355" r:id="rId10"/>
    <p:sldId id="354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12655F-AE8F-42D4-B2A1-8C358AEF8ABE}" v="1870" dt="2021-04-29T18:43:13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arola Labandeira" userId="7c6db9e3-f2f0-47c3-a245-b471f4122602" providerId="ADAL" clId="{FF12655F-AE8F-42D4-B2A1-8C358AEF8ABE}"/>
    <pc:docChg chg="undo custSel addSld delSld modSld">
      <pc:chgData name="Maria Carola Labandeira" userId="7c6db9e3-f2f0-47c3-a245-b471f4122602" providerId="ADAL" clId="{FF12655F-AE8F-42D4-B2A1-8C358AEF8ABE}" dt="2021-04-29T17:26:35.120" v="225" actId="47"/>
      <pc:docMkLst>
        <pc:docMk/>
      </pc:docMkLst>
      <pc:sldChg chg="addSp delSp modSp mod">
        <pc:chgData name="Maria Carola Labandeira" userId="7c6db9e3-f2f0-47c3-a245-b471f4122602" providerId="ADAL" clId="{FF12655F-AE8F-42D4-B2A1-8C358AEF8ABE}" dt="2021-04-29T16:56:20.633" v="43" actId="1076"/>
        <pc:sldMkLst>
          <pc:docMk/>
          <pc:sldMk cId="1694725161" sldId="351"/>
        </pc:sldMkLst>
        <pc:spChg chg="mod">
          <ac:chgData name="Maria Carola Labandeira" userId="7c6db9e3-f2f0-47c3-a245-b471f4122602" providerId="ADAL" clId="{FF12655F-AE8F-42D4-B2A1-8C358AEF8ABE}" dt="2021-04-29T16:52:44.097" v="7" actId="1076"/>
          <ac:spMkLst>
            <pc:docMk/>
            <pc:sldMk cId="1694725161" sldId="351"/>
            <ac:spMk id="2" creationId="{A6A8540D-D975-477C-9004-B90ADDC2C8C5}"/>
          </ac:spMkLst>
        </pc:spChg>
        <pc:graphicFrameChg chg="add del mod">
          <ac:chgData name="Maria Carola Labandeira" userId="7c6db9e3-f2f0-47c3-a245-b471f4122602" providerId="ADAL" clId="{FF12655F-AE8F-42D4-B2A1-8C358AEF8ABE}" dt="2021-04-29T16:52:03.137" v="1"/>
          <ac:graphicFrameMkLst>
            <pc:docMk/>
            <pc:sldMk cId="1694725161" sldId="351"/>
            <ac:graphicFrameMk id="3" creationId="{8D6B196E-E658-47FA-ACC2-53E57ED17762}"/>
          </ac:graphicFrameMkLst>
        </pc:graphicFrameChg>
        <pc:graphicFrameChg chg="add del mod">
          <ac:chgData name="Maria Carola Labandeira" userId="7c6db9e3-f2f0-47c3-a245-b471f4122602" providerId="ADAL" clId="{FF12655F-AE8F-42D4-B2A1-8C358AEF8ABE}" dt="2021-04-29T16:52:55.024" v="13"/>
          <ac:graphicFrameMkLst>
            <pc:docMk/>
            <pc:sldMk cId="1694725161" sldId="351"/>
            <ac:graphicFrameMk id="5" creationId="{D6C69C8B-A8EB-4B20-8B3B-47AE51D7C8F1}"/>
          </ac:graphicFrameMkLst>
        </pc:graphicFrameChg>
        <pc:graphicFrameChg chg="add del mod">
          <ac:chgData name="Maria Carola Labandeira" userId="7c6db9e3-f2f0-47c3-a245-b471f4122602" providerId="ADAL" clId="{FF12655F-AE8F-42D4-B2A1-8C358AEF8ABE}" dt="2021-04-29T16:53:34.486" v="17" actId="478"/>
          <ac:graphicFrameMkLst>
            <pc:docMk/>
            <pc:sldMk cId="1694725161" sldId="351"/>
            <ac:graphicFrameMk id="7" creationId="{18001146-3342-4C80-85F7-A95555EC3DB1}"/>
          </ac:graphicFrameMkLst>
        </pc:graphicFrameChg>
        <pc:graphicFrameChg chg="add mod">
          <ac:chgData name="Maria Carola Labandeira" userId="7c6db9e3-f2f0-47c3-a245-b471f4122602" providerId="ADAL" clId="{FF12655F-AE8F-42D4-B2A1-8C358AEF8ABE}" dt="2021-04-29T16:56:20.633" v="43" actId="1076"/>
          <ac:graphicFrameMkLst>
            <pc:docMk/>
            <pc:sldMk cId="1694725161" sldId="351"/>
            <ac:graphicFrameMk id="8" creationId="{576F81E1-3EA2-4111-8A70-38657A9FA46A}"/>
          </ac:graphicFrameMkLst>
        </pc:graphicFrameChg>
      </pc:sldChg>
      <pc:sldChg chg="addSp modSp mod">
        <pc:chgData name="Maria Carola Labandeira" userId="7c6db9e3-f2f0-47c3-a245-b471f4122602" providerId="ADAL" clId="{FF12655F-AE8F-42D4-B2A1-8C358AEF8ABE}" dt="2021-04-29T16:56:10.275" v="40" actId="1076"/>
        <pc:sldMkLst>
          <pc:docMk/>
          <pc:sldMk cId="1536303614" sldId="352"/>
        </pc:sldMkLst>
        <pc:graphicFrameChg chg="add mod">
          <ac:chgData name="Maria Carola Labandeira" userId="7c6db9e3-f2f0-47c3-a245-b471f4122602" providerId="ADAL" clId="{FF12655F-AE8F-42D4-B2A1-8C358AEF8ABE}" dt="2021-04-29T16:56:10.275" v="40" actId="1076"/>
          <ac:graphicFrameMkLst>
            <pc:docMk/>
            <pc:sldMk cId="1536303614" sldId="352"/>
            <ac:graphicFrameMk id="3" creationId="{8AAC6E51-60CB-46F0-BF9F-87DBB9A33825}"/>
          </ac:graphicFrameMkLst>
        </pc:graphicFrameChg>
      </pc:sldChg>
      <pc:sldChg chg="addSp modSp mod">
        <pc:chgData name="Maria Carola Labandeira" userId="7c6db9e3-f2f0-47c3-a245-b471f4122602" providerId="ADAL" clId="{FF12655F-AE8F-42D4-B2A1-8C358AEF8ABE}" dt="2021-04-29T16:56:05.810" v="39" actId="1076"/>
        <pc:sldMkLst>
          <pc:docMk/>
          <pc:sldMk cId="950761475" sldId="353"/>
        </pc:sldMkLst>
        <pc:graphicFrameChg chg="add mod">
          <ac:chgData name="Maria Carola Labandeira" userId="7c6db9e3-f2f0-47c3-a245-b471f4122602" providerId="ADAL" clId="{FF12655F-AE8F-42D4-B2A1-8C358AEF8ABE}" dt="2021-04-29T16:56:05.810" v="39" actId="1076"/>
          <ac:graphicFrameMkLst>
            <pc:docMk/>
            <pc:sldMk cId="950761475" sldId="353"/>
            <ac:graphicFrameMk id="3" creationId="{E823B51C-9660-4954-8F6F-C4F49FD05C14}"/>
          </ac:graphicFrameMkLst>
        </pc:graphicFrameChg>
      </pc:sldChg>
      <pc:sldChg chg="addSp modSp mod">
        <pc:chgData name="Maria Carola Labandeira" userId="7c6db9e3-f2f0-47c3-a245-b471f4122602" providerId="ADAL" clId="{FF12655F-AE8F-42D4-B2A1-8C358AEF8ABE}" dt="2021-04-29T17:03:56.409" v="68"/>
        <pc:sldMkLst>
          <pc:docMk/>
          <pc:sldMk cId="306991371" sldId="354"/>
        </pc:sldMkLst>
        <pc:graphicFrameChg chg="add mod">
          <ac:chgData name="Maria Carola Labandeira" userId="7c6db9e3-f2f0-47c3-a245-b471f4122602" providerId="ADAL" clId="{FF12655F-AE8F-42D4-B2A1-8C358AEF8ABE}" dt="2021-04-29T17:03:56.409" v="68"/>
          <ac:graphicFrameMkLst>
            <pc:docMk/>
            <pc:sldMk cId="306991371" sldId="354"/>
            <ac:graphicFrameMk id="3" creationId="{7D187357-AC7A-44FB-9A73-8BD7D74C741B}"/>
          </ac:graphicFrameMkLst>
        </pc:graphicFrameChg>
      </pc:sldChg>
      <pc:sldChg chg="addSp modSp mod">
        <pc:chgData name="Maria Carola Labandeira" userId="7c6db9e3-f2f0-47c3-a245-b471f4122602" providerId="ADAL" clId="{FF12655F-AE8F-42D4-B2A1-8C358AEF8ABE}" dt="2021-04-29T17:03:25.386" v="63" actId="1076"/>
        <pc:sldMkLst>
          <pc:docMk/>
          <pc:sldMk cId="2634518647" sldId="355"/>
        </pc:sldMkLst>
        <pc:graphicFrameChg chg="add mod">
          <ac:chgData name="Maria Carola Labandeira" userId="7c6db9e3-f2f0-47c3-a245-b471f4122602" providerId="ADAL" clId="{FF12655F-AE8F-42D4-B2A1-8C358AEF8ABE}" dt="2021-04-29T17:03:25.386" v="63" actId="1076"/>
          <ac:graphicFrameMkLst>
            <pc:docMk/>
            <pc:sldMk cId="2634518647" sldId="355"/>
            <ac:graphicFrameMk id="3" creationId="{E0F0DBA4-4DEC-4EFC-AEB4-C265ED605347}"/>
          </ac:graphicFrameMkLst>
        </pc:graphicFrameChg>
      </pc:sldChg>
      <pc:sldChg chg="addSp modSp mod">
        <pc:chgData name="Maria Carola Labandeira" userId="7c6db9e3-f2f0-47c3-a245-b471f4122602" providerId="ADAL" clId="{FF12655F-AE8F-42D4-B2A1-8C358AEF8ABE}" dt="2021-04-29T17:02:50.584" v="60" actId="1076"/>
        <pc:sldMkLst>
          <pc:docMk/>
          <pc:sldMk cId="2573577007" sldId="356"/>
        </pc:sldMkLst>
        <pc:graphicFrameChg chg="add mod">
          <ac:chgData name="Maria Carola Labandeira" userId="7c6db9e3-f2f0-47c3-a245-b471f4122602" providerId="ADAL" clId="{FF12655F-AE8F-42D4-B2A1-8C358AEF8ABE}" dt="2021-04-29T17:02:50.584" v="60" actId="1076"/>
          <ac:graphicFrameMkLst>
            <pc:docMk/>
            <pc:sldMk cId="2573577007" sldId="356"/>
            <ac:graphicFrameMk id="3" creationId="{71A48C9B-DDA1-4786-96CC-28FA285F523B}"/>
          </ac:graphicFrameMkLst>
        </pc:graphicFrameChg>
      </pc:sldChg>
      <pc:sldChg chg="addSp modSp mod">
        <pc:chgData name="Maria Carola Labandeira" userId="7c6db9e3-f2f0-47c3-a245-b471f4122602" providerId="ADAL" clId="{FF12655F-AE8F-42D4-B2A1-8C358AEF8ABE}" dt="2021-04-29T17:01:51.675" v="57" actId="1076"/>
        <pc:sldMkLst>
          <pc:docMk/>
          <pc:sldMk cId="3364199918" sldId="357"/>
        </pc:sldMkLst>
        <pc:graphicFrameChg chg="add mod">
          <ac:chgData name="Maria Carola Labandeira" userId="7c6db9e3-f2f0-47c3-a245-b471f4122602" providerId="ADAL" clId="{FF12655F-AE8F-42D4-B2A1-8C358AEF8ABE}" dt="2021-04-29T17:01:51.675" v="57" actId="1076"/>
          <ac:graphicFrameMkLst>
            <pc:docMk/>
            <pc:sldMk cId="3364199918" sldId="357"/>
            <ac:graphicFrameMk id="3" creationId="{88F9B2F6-E049-4592-BD60-0675C33B47FC}"/>
          </ac:graphicFrameMkLst>
        </pc:graphicFrameChg>
      </pc:sldChg>
      <pc:sldChg chg="addSp modSp mod">
        <pc:chgData name="Maria Carola Labandeira" userId="7c6db9e3-f2f0-47c3-a245-b471f4122602" providerId="ADAL" clId="{FF12655F-AE8F-42D4-B2A1-8C358AEF8ABE}" dt="2021-04-29T16:58:30.847" v="46" actId="1076"/>
        <pc:sldMkLst>
          <pc:docMk/>
          <pc:sldMk cId="923288579" sldId="358"/>
        </pc:sldMkLst>
        <pc:graphicFrameChg chg="add mod">
          <ac:chgData name="Maria Carola Labandeira" userId="7c6db9e3-f2f0-47c3-a245-b471f4122602" providerId="ADAL" clId="{FF12655F-AE8F-42D4-B2A1-8C358AEF8ABE}" dt="2021-04-29T16:58:30.847" v="46" actId="1076"/>
          <ac:graphicFrameMkLst>
            <pc:docMk/>
            <pc:sldMk cId="923288579" sldId="358"/>
            <ac:graphicFrameMk id="3" creationId="{013EA2F7-B47E-4E13-9270-57305DF0E18B}"/>
          </ac:graphicFrameMkLst>
        </pc:graphicFrameChg>
      </pc:sldChg>
      <pc:sldChg chg="addSp modSp mod">
        <pc:chgData name="Maria Carola Labandeira" userId="7c6db9e3-f2f0-47c3-a245-b471f4122602" providerId="ADAL" clId="{FF12655F-AE8F-42D4-B2A1-8C358AEF8ABE}" dt="2021-04-29T16:59:16.443" v="49" actId="1076"/>
        <pc:sldMkLst>
          <pc:docMk/>
          <pc:sldMk cId="1219498067" sldId="359"/>
        </pc:sldMkLst>
        <pc:graphicFrameChg chg="add mod">
          <ac:chgData name="Maria Carola Labandeira" userId="7c6db9e3-f2f0-47c3-a245-b471f4122602" providerId="ADAL" clId="{FF12655F-AE8F-42D4-B2A1-8C358AEF8ABE}" dt="2021-04-29T16:59:16.443" v="49" actId="1076"/>
          <ac:graphicFrameMkLst>
            <pc:docMk/>
            <pc:sldMk cId="1219498067" sldId="359"/>
            <ac:graphicFrameMk id="3" creationId="{ECA5A454-9ECC-4837-B1E7-872EA2739AC2}"/>
          </ac:graphicFrameMkLst>
        </pc:graphicFrameChg>
      </pc:sldChg>
      <pc:sldChg chg="addSp modSp mod">
        <pc:chgData name="Maria Carola Labandeira" userId="7c6db9e3-f2f0-47c3-a245-b471f4122602" providerId="ADAL" clId="{FF12655F-AE8F-42D4-B2A1-8C358AEF8ABE}" dt="2021-04-29T17:01:01.220" v="54" actId="1076"/>
        <pc:sldMkLst>
          <pc:docMk/>
          <pc:sldMk cId="1247035724" sldId="360"/>
        </pc:sldMkLst>
        <pc:graphicFrameChg chg="add mod">
          <ac:chgData name="Maria Carola Labandeira" userId="7c6db9e3-f2f0-47c3-a245-b471f4122602" providerId="ADAL" clId="{FF12655F-AE8F-42D4-B2A1-8C358AEF8ABE}" dt="2021-04-29T17:01:01.220" v="54" actId="1076"/>
          <ac:graphicFrameMkLst>
            <pc:docMk/>
            <pc:sldMk cId="1247035724" sldId="360"/>
            <ac:graphicFrameMk id="3" creationId="{82FF21AA-127B-457A-9169-00F79F8B7F8D}"/>
          </ac:graphicFrameMkLst>
        </pc:graphicFrameChg>
      </pc:sldChg>
      <pc:sldChg chg="addSp delSp modSp add mod">
        <pc:chgData name="Maria Carola Labandeira" userId="7c6db9e3-f2f0-47c3-a245-b471f4122602" providerId="ADAL" clId="{FF12655F-AE8F-42D4-B2A1-8C358AEF8ABE}" dt="2021-04-29T17:06:00.135" v="85" actId="1076"/>
        <pc:sldMkLst>
          <pc:docMk/>
          <pc:sldMk cId="56048061" sldId="361"/>
        </pc:sldMkLst>
        <pc:graphicFrameChg chg="del">
          <ac:chgData name="Maria Carola Labandeira" userId="7c6db9e3-f2f0-47c3-a245-b471f4122602" providerId="ADAL" clId="{FF12655F-AE8F-42D4-B2A1-8C358AEF8ABE}" dt="2021-04-29T17:04:11.439" v="70" actId="478"/>
          <ac:graphicFrameMkLst>
            <pc:docMk/>
            <pc:sldMk cId="56048061" sldId="361"/>
            <ac:graphicFrameMk id="3" creationId="{7D187357-AC7A-44FB-9A73-8BD7D74C741B}"/>
          </ac:graphicFrameMkLst>
        </pc:graphicFrameChg>
        <pc:graphicFrameChg chg="add mod">
          <ac:chgData name="Maria Carola Labandeira" userId="7c6db9e3-f2f0-47c3-a245-b471f4122602" providerId="ADAL" clId="{FF12655F-AE8F-42D4-B2A1-8C358AEF8ABE}" dt="2021-04-29T17:06:00.135" v="85" actId="1076"/>
          <ac:graphicFrameMkLst>
            <pc:docMk/>
            <pc:sldMk cId="56048061" sldId="361"/>
            <ac:graphicFrameMk id="4" creationId="{FA7E8683-0533-4ED0-9680-5A34ED3986A3}"/>
          </ac:graphicFrameMkLst>
        </pc:graphicFrameChg>
      </pc:sldChg>
      <pc:sldChg chg="addSp delSp modSp add del mod">
        <pc:chgData name="Maria Carola Labandeira" userId="7c6db9e3-f2f0-47c3-a245-b471f4122602" providerId="ADAL" clId="{FF12655F-AE8F-42D4-B2A1-8C358AEF8ABE}" dt="2021-04-29T16:55:23.715" v="32" actId="2696"/>
        <pc:sldMkLst>
          <pc:docMk/>
          <pc:sldMk cId="3579609250" sldId="361"/>
        </pc:sldMkLst>
        <pc:graphicFrameChg chg="add del mod">
          <ac:chgData name="Maria Carola Labandeira" userId="7c6db9e3-f2f0-47c3-a245-b471f4122602" providerId="ADAL" clId="{FF12655F-AE8F-42D4-B2A1-8C358AEF8ABE}" dt="2021-04-29T16:55:16.379" v="29"/>
          <ac:graphicFrameMkLst>
            <pc:docMk/>
            <pc:sldMk cId="3579609250" sldId="361"/>
            <ac:graphicFrameMk id="3" creationId="{5ECA316B-19D2-4453-837F-D3EF5D9855CE}"/>
          </ac:graphicFrameMkLst>
        </pc:graphicFrameChg>
        <pc:graphicFrameChg chg="add del mod">
          <ac:chgData name="Maria Carola Labandeira" userId="7c6db9e3-f2f0-47c3-a245-b471f4122602" providerId="ADAL" clId="{FF12655F-AE8F-42D4-B2A1-8C358AEF8ABE}" dt="2021-04-29T16:55:18.588" v="31" actId="478"/>
          <ac:graphicFrameMkLst>
            <pc:docMk/>
            <pc:sldMk cId="3579609250" sldId="361"/>
            <ac:graphicFrameMk id="4" creationId="{E9747463-CEA6-417C-B064-796E6D1B4E96}"/>
          </ac:graphicFrameMkLst>
        </pc:graphicFrameChg>
        <pc:graphicFrameChg chg="del">
          <ac:chgData name="Maria Carola Labandeira" userId="7c6db9e3-f2f0-47c3-a245-b471f4122602" providerId="ADAL" clId="{FF12655F-AE8F-42D4-B2A1-8C358AEF8ABE}" dt="2021-04-29T16:55:12.376" v="27" actId="478"/>
          <ac:graphicFrameMkLst>
            <pc:docMk/>
            <pc:sldMk cId="3579609250" sldId="361"/>
            <ac:graphicFrameMk id="8" creationId="{576F81E1-3EA2-4111-8A70-38657A9FA46A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06:22.067" v="88" actId="1076"/>
        <pc:sldMkLst>
          <pc:docMk/>
          <pc:sldMk cId="2567047225" sldId="362"/>
        </pc:sldMkLst>
        <pc:graphicFrameChg chg="add mod">
          <ac:chgData name="Maria Carola Labandeira" userId="7c6db9e3-f2f0-47c3-a245-b471f4122602" providerId="ADAL" clId="{FF12655F-AE8F-42D4-B2A1-8C358AEF8ABE}" dt="2021-04-29T17:06:22.067" v="88" actId="1076"/>
          <ac:graphicFrameMkLst>
            <pc:docMk/>
            <pc:sldMk cId="2567047225" sldId="362"/>
            <ac:graphicFrameMk id="3" creationId="{D0C87954-944D-467F-B68B-621270688D69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06:50.155" v="91" actId="1076"/>
        <pc:sldMkLst>
          <pc:docMk/>
          <pc:sldMk cId="1204523153" sldId="363"/>
        </pc:sldMkLst>
        <pc:graphicFrameChg chg="add mod">
          <ac:chgData name="Maria Carola Labandeira" userId="7c6db9e3-f2f0-47c3-a245-b471f4122602" providerId="ADAL" clId="{FF12655F-AE8F-42D4-B2A1-8C358AEF8ABE}" dt="2021-04-29T17:06:50.155" v="91" actId="1076"/>
          <ac:graphicFrameMkLst>
            <pc:docMk/>
            <pc:sldMk cId="1204523153" sldId="363"/>
            <ac:graphicFrameMk id="3" creationId="{E66461FD-FC38-4996-A42D-C67C70518EC8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07:19.936" v="94" actId="1076"/>
        <pc:sldMkLst>
          <pc:docMk/>
          <pc:sldMk cId="2735284831" sldId="364"/>
        </pc:sldMkLst>
        <pc:graphicFrameChg chg="add mod">
          <ac:chgData name="Maria Carola Labandeira" userId="7c6db9e3-f2f0-47c3-a245-b471f4122602" providerId="ADAL" clId="{FF12655F-AE8F-42D4-B2A1-8C358AEF8ABE}" dt="2021-04-29T17:07:19.936" v="94" actId="1076"/>
          <ac:graphicFrameMkLst>
            <pc:docMk/>
            <pc:sldMk cId="2735284831" sldId="364"/>
            <ac:graphicFrameMk id="3" creationId="{8302D7EE-805D-4B91-8B71-662EC1D61EAF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07:41.536" v="97" actId="1076"/>
        <pc:sldMkLst>
          <pc:docMk/>
          <pc:sldMk cId="4059892884" sldId="365"/>
        </pc:sldMkLst>
        <pc:graphicFrameChg chg="add mod">
          <ac:chgData name="Maria Carola Labandeira" userId="7c6db9e3-f2f0-47c3-a245-b471f4122602" providerId="ADAL" clId="{FF12655F-AE8F-42D4-B2A1-8C358AEF8ABE}" dt="2021-04-29T17:07:41.536" v="97" actId="1076"/>
          <ac:graphicFrameMkLst>
            <pc:docMk/>
            <pc:sldMk cId="4059892884" sldId="365"/>
            <ac:graphicFrameMk id="3" creationId="{B3B34907-F61D-47DF-99C0-13160614B8BE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08:12.457" v="102" actId="1076"/>
        <pc:sldMkLst>
          <pc:docMk/>
          <pc:sldMk cId="1551069216" sldId="366"/>
        </pc:sldMkLst>
        <pc:graphicFrameChg chg="add mod">
          <ac:chgData name="Maria Carola Labandeira" userId="7c6db9e3-f2f0-47c3-a245-b471f4122602" providerId="ADAL" clId="{FF12655F-AE8F-42D4-B2A1-8C358AEF8ABE}" dt="2021-04-29T17:08:12.457" v="102" actId="1076"/>
          <ac:graphicFrameMkLst>
            <pc:docMk/>
            <pc:sldMk cId="1551069216" sldId="366"/>
            <ac:graphicFrameMk id="3" creationId="{1FC01CED-6D58-4E11-A8F7-081FAB835E73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08:45.327" v="105" actId="1076"/>
        <pc:sldMkLst>
          <pc:docMk/>
          <pc:sldMk cId="2199054229" sldId="367"/>
        </pc:sldMkLst>
        <pc:graphicFrameChg chg="add mod">
          <ac:chgData name="Maria Carola Labandeira" userId="7c6db9e3-f2f0-47c3-a245-b471f4122602" providerId="ADAL" clId="{FF12655F-AE8F-42D4-B2A1-8C358AEF8ABE}" dt="2021-04-29T17:08:45.327" v="105" actId="1076"/>
          <ac:graphicFrameMkLst>
            <pc:docMk/>
            <pc:sldMk cId="2199054229" sldId="367"/>
            <ac:graphicFrameMk id="3" creationId="{74EE4CAE-2542-49F5-97BA-9534DB0D76BA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10:25.081" v="110" actId="1076"/>
        <pc:sldMkLst>
          <pc:docMk/>
          <pc:sldMk cId="3033682325" sldId="368"/>
        </pc:sldMkLst>
        <pc:spChg chg="mod">
          <ac:chgData name="Maria Carola Labandeira" userId="7c6db9e3-f2f0-47c3-a245-b471f4122602" providerId="ADAL" clId="{FF12655F-AE8F-42D4-B2A1-8C358AEF8ABE}" dt="2021-04-29T17:10:18.594" v="108" actId="1076"/>
          <ac:spMkLst>
            <pc:docMk/>
            <pc:sldMk cId="3033682325" sldId="368"/>
            <ac:spMk id="2" creationId="{A6A8540D-D975-477C-9004-B90ADDC2C8C5}"/>
          </ac:spMkLst>
        </pc:spChg>
        <pc:graphicFrameChg chg="add mod">
          <ac:chgData name="Maria Carola Labandeira" userId="7c6db9e3-f2f0-47c3-a245-b471f4122602" providerId="ADAL" clId="{FF12655F-AE8F-42D4-B2A1-8C358AEF8ABE}" dt="2021-04-29T17:10:25.081" v="110" actId="1076"/>
          <ac:graphicFrameMkLst>
            <pc:docMk/>
            <pc:sldMk cId="3033682325" sldId="368"/>
            <ac:graphicFrameMk id="3" creationId="{1CD77F1C-ED65-4816-829A-5A3FBA1661BF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11:01.925" v="115" actId="1076"/>
        <pc:sldMkLst>
          <pc:docMk/>
          <pc:sldMk cId="1051726869" sldId="369"/>
        </pc:sldMkLst>
        <pc:graphicFrameChg chg="add mod">
          <ac:chgData name="Maria Carola Labandeira" userId="7c6db9e3-f2f0-47c3-a245-b471f4122602" providerId="ADAL" clId="{FF12655F-AE8F-42D4-B2A1-8C358AEF8ABE}" dt="2021-04-29T17:11:01.925" v="115" actId="1076"/>
          <ac:graphicFrameMkLst>
            <pc:docMk/>
            <pc:sldMk cId="1051726869" sldId="369"/>
            <ac:graphicFrameMk id="3" creationId="{CC197F7E-FDFF-4EBC-91F7-58B0A70AF03C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11:25.962" v="118" actId="1076"/>
        <pc:sldMkLst>
          <pc:docMk/>
          <pc:sldMk cId="5549096" sldId="370"/>
        </pc:sldMkLst>
        <pc:graphicFrameChg chg="add mod">
          <ac:chgData name="Maria Carola Labandeira" userId="7c6db9e3-f2f0-47c3-a245-b471f4122602" providerId="ADAL" clId="{FF12655F-AE8F-42D4-B2A1-8C358AEF8ABE}" dt="2021-04-29T17:11:25.962" v="118" actId="1076"/>
          <ac:graphicFrameMkLst>
            <pc:docMk/>
            <pc:sldMk cId="5549096" sldId="370"/>
            <ac:graphicFrameMk id="3" creationId="{58CFA3C3-6A92-4941-8953-5C5F0E7527F8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11:49.932" v="121" actId="1076"/>
        <pc:sldMkLst>
          <pc:docMk/>
          <pc:sldMk cId="504090423" sldId="371"/>
        </pc:sldMkLst>
        <pc:graphicFrameChg chg="add mod">
          <ac:chgData name="Maria Carola Labandeira" userId="7c6db9e3-f2f0-47c3-a245-b471f4122602" providerId="ADAL" clId="{FF12655F-AE8F-42D4-B2A1-8C358AEF8ABE}" dt="2021-04-29T17:11:49.932" v="121" actId="1076"/>
          <ac:graphicFrameMkLst>
            <pc:docMk/>
            <pc:sldMk cId="504090423" sldId="371"/>
            <ac:graphicFrameMk id="3" creationId="{44226AE8-25B7-498E-9136-3B6146662197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13:06.142" v="124" actId="1076"/>
        <pc:sldMkLst>
          <pc:docMk/>
          <pc:sldMk cId="4094655479" sldId="372"/>
        </pc:sldMkLst>
        <pc:graphicFrameChg chg="add mod">
          <ac:chgData name="Maria Carola Labandeira" userId="7c6db9e3-f2f0-47c3-a245-b471f4122602" providerId="ADAL" clId="{FF12655F-AE8F-42D4-B2A1-8C358AEF8ABE}" dt="2021-04-29T17:13:06.142" v="124" actId="1076"/>
          <ac:graphicFrameMkLst>
            <pc:docMk/>
            <pc:sldMk cId="4094655479" sldId="372"/>
            <ac:graphicFrameMk id="3" creationId="{77BD2F26-31CF-4218-A3D9-2EF571BF7391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13:48.502" v="127" actId="1076"/>
        <pc:sldMkLst>
          <pc:docMk/>
          <pc:sldMk cId="3085494783" sldId="373"/>
        </pc:sldMkLst>
        <pc:graphicFrameChg chg="add mod">
          <ac:chgData name="Maria Carola Labandeira" userId="7c6db9e3-f2f0-47c3-a245-b471f4122602" providerId="ADAL" clId="{FF12655F-AE8F-42D4-B2A1-8C358AEF8ABE}" dt="2021-04-29T17:13:48.502" v="127" actId="1076"/>
          <ac:graphicFrameMkLst>
            <pc:docMk/>
            <pc:sldMk cId="3085494783" sldId="373"/>
            <ac:graphicFrameMk id="3" creationId="{530844F6-01C7-4B07-BDD9-B432371FEF32}"/>
          </ac:graphicFrameMkLst>
        </pc:graphicFrameChg>
      </pc:sldChg>
      <pc:sldChg chg="addSp delSp modSp add mod">
        <pc:chgData name="Maria Carola Labandeira" userId="7c6db9e3-f2f0-47c3-a245-b471f4122602" providerId="ADAL" clId="{FF12655F-AE8F-42D4-B2A1-8C358AEF8ABE}" dt="2021-04-29T17:16:45.791" v="152" actId="1076"/>
        <pc:sldMkLst>
          <pc:docMk/>
          <pc:sldMk cId="3267862549" sldId="374"/>
        </pc:sldMkLst>
        <pc:graphicFrameChg chg="del">
          <ac:chgData name="Maria Carola Labandeira" userId="7c6db9e3-f2f0-47c3-a245-b471f4122602" providerId="ADAL" clId="{FF12655F-AE8F-42D4-B2A1-8C358AEF8ABE}" dt="2021-04-29T17:13:57.686" v="129" actId="478"/>
          <ac:graphicFrameMkLst>
            <pc:docMk/>
            <pc:sldMk cId="3267862549" sldId="374"/>
            <ac:graphicFrameMk id="3" creationId="{530844F6-01C7-4B07-BDD9-B432371FEF32}"/>
          </ac:graphicFrameMkLst>
        </pc:graphicFrameChg>
        <pc:graphicFrameChg chg="add mod">
          <ac:chgData name="Maria Carola Labandeira" userId="7c6db9e3-f2f0-47c3-a245-b471f4122602" providerId="ADAL" clId="{FF12655F-AE8F-42D4-B2A1-8C358AEF8ABE}" dt="2021-04-29T17:16:45.791" v="152" actId="1076"/>
          <ac:graphicFrameMkLst>
            <pc:docMk/>
            <pc:sldMk cId="3267862549" sldId="374"/>
            <ac:graphicFrameMk id="4" creationId="{D04E8C3F-9CDB-4782-84C0-7D60A0CCE35F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17:05.987" v="155" actId="1076"/>
        <pc:sldMkLst>
          <pc:docMk/>
          <pc:sldMk cId="137800079" sldId="375"/>
        </pc:sldMkLst>
        <pc:graphicFrameChg chg="add mod">
          <ac:chgData name="Maria Carola Labandeira" userId="7c6db9e3-f2f0-47c3-a245-b471f4122602" providerId="ADAL" clId="{FF12655F-AE8F-42D4-B2A1-8C358AEF8ABE}" dt="2021-04-29T17:17:05.987" v="155" actId="1076"/>
          <ac:graphicFrameMkLst>
            <pc:docMk/>
            <pc:sldMk cId="137800079" sldId="375"/>
            <ac:graphicFrameMk id="3" creationId="{2C47AECE-F429-41DC-BFD9-D943E4211069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17:33.416" v="160" actId="1076"/>
        <pc:sldMkLst>
          <pc:docMk/>
          <pc:sldMk cId="2771263684" sldId="376"/>
        </pc:sldMkLst>
        <pc:graphicFrameChg chg="add mod">
          <ac:chgData name="Maria Carola Labandeira" userId="7c6db9e3-f2f0-47c3-a245-b471f4122602" providerId="ADAL" clId="{FF12655F-AE8F-42D4-B2A1-8C358AEF8ABE}" dt="2021-04-29T17:17:33.416" v="160" actId="1076"/>
          <ac:graphicFrameMkLst>
            <pc:docMk/>
            <pc:sldMk cId="2771263684" sldId="376"/>
            <ac:graphicFrameMk id="3" creationId="{D9AF4DCA-3270-4623-AE3C-58BECA372AAD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18:07.639" v="165" actId="1076"/>
        <pc:sldMkLst>
          <pc:docMk/>
          <pc:sldMk cId="3275020111" sldId="377"/>
        </pc:sldMkLst>
        <pc:graphicFrameChg chg="add mod">
          <ac:chgData name="Maria Carola Labandeira" userId="7c6db9e3-f2f0-47c3-a245-b471f4122602" providerId="ADAL" clId="{FF12655F-AE8F-42D4-B2A1-8C358AEF8ABE}" dt="2021-04-29T17:18:07.639" v="165" actId="1076"/>
          <ac:graphicFrameMkLst>
            <pc:docMk/>
            <pc:sldMk cId="3275020111" sldId="377"/>
            <ac:graphicFrameMk id="3" creationId="{BD7D96E5-1A0D-42CC-8B8D-E149ADE4C0AC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18:30.275" v="168" actId="1076"/>
        <pc:sldMkLst>
          <pc:docMk/>
          <pc:sldMk cId="3915569243" sldId="378"/>
        </pc:sldMkLst>
        <pc:graphicFrameChg chg="add mod">
          <ac:chgData name="Maria Carola Labandeira" userId="7c6db9e3-f2f0-47c3-a245-b471f4122602" providerId="ADAL" clId="{FF12655F-AE8F-42D4-B2A1-8C358AEF8ABE}" dt="2021-04-29T17:18:30.275" v="168" actId="1076"/>
          <ac:graphicFrameMkLst>
            <pc:docMk/>
            <pc:sldMk cId="3915569243" sldId="378"/>
            <ac:graphicFrameMk id="3" creationId="{4D70D79E-AA1E-42E6-AAF3-E512524D7825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20:09.616" v="171" actId="1076"/>
        <pc:sldMkLst>
          <pc:docMk/>
          <pc:sldMk cId="1352019754" sldId="379"/>
        </pc:sldMkLst>
        <pc:graphicFrameChg chg="add mod">
          <ac:chgData name="Maria Carola Labandeira" userId="7c6db9e3-f2f0-47c3-a245-b471f4122602" providerId="ADAL" clId="{FF12655F-AE8F-42D4-B2A1-8C358AEF8ABE}" dt="2021-04-29T17:20:09.616" v="171" actId="1076"/>
          <ac:graphicFrameMkLst>
            <pc:docMk/>
            <pc:sldMk cId="1352019754" sldId="379"/>
            <ac:graphicFrameMk id="3" creationId="{7A7B3C61-6FB3-4B7F-9F15-C454469111FA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20:38.463" v="176" actId="1076"/>
        <pc:sldMkLst>
          <pc:docMk/>
          <pc:sldMk cId="2021021349" sldId="380"/>
        </pc:sldMkLst>
        <pc:graphicFrameChg chg="add mod">
          <ac:chgData name="Maria Carola Labandeira" userId="7c6db9e3-f2f0-47c3-a245-b471f4122602" providerId="ADAL" clId="{FF12655F-AE8F-42D4-B2A1-8C358AEF8ABE}" dt="2021-04-29T17:20:38.463" v="176" actId="1076"/>
          <ac:graphicFrameMkLst>
            <pc:docMk/>
            <pc:sldMk cId="2021021349" sldId="380"/>
            <ac:graphicFrameMk id="3" creationId="{A13C0F0D-0EFF-400F-ACB4-8CA74D24CCF6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21:09.885" v="182" actId="1076"/>
        <pc:sldMkLst>
          <pc:docMk/>
          <pc:sldMk cId="176696179" sldId="381"/>
        </pc:sldMkLst>
        <pc:graphicFrameChg chg="add mod">
          <ac:chgData name="Maria Carola Labandeira" userId="7c6db9e3-f2f0-47c3-a245-b471f4122602" providerId="ADAL" clId="{FF12655F-AE8F-42D4-B2A1-8C358AEF8ABE}" dt="2021-04-29T17:21:09.885" v="182" actId="1076"/>
          <ac:graphicFrameMkLst>
            <pc:docMk/>
            <pc:sldMk cId="176696179" sldId="381"/>
            <ac:graphicFrameMk id="3" creationId="{94DBBDD9-C7A8-4FB8-8E8F-94DD6F9B99B5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22:05.875" v="186" actId="1076"/>
        <pc:sldMkLst>
          <pc:docMk/>
          <pc:sldMk cId="3098695223" sldId="382"/>
        </pc:sldMkLst>
        <pc:graphicFrameChg chg="add mod">
          <ac:chgData name="Maria Carola Labandeira" userId="7c6db9e3-f2f0-47c3-a245-b471f4122602" providerId="ADAL" clId="{FF12655F-AE8F-42D4-B2A1-8C358AEF8ABE}" dt="2021-04-29T17:22:05.875" v="186" actId="1076"/>
          <ac:graphicFrameMkLst>
            <pc:docMk/>
            <pc:sldMk cId="3098695223" sldId="382"/>
            <ac:graphicFrameMk id="3" creationId="{FF3D02B9-2FD8-49B3-AD56-7825CC2B4E04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22:36.084" v="191" actId="1076"/>
        <pc:sldMkLst>
          <pc:docMk/>
          <pc:sldMk cId="2992198592" sldId="383"/>
        </pc:sldMkLst>
        <pc:graphicFrameChg chg="add mod">
          <ac:chgData name="Maria Carola Labandeira" userId="7c6db9e3-f2f0-47c3-a245-b471f4122602" providerId="ADAL" clId="{FF12655F-AE8F-42D4-B2A1-8C358AEF8ABE}" dt="2021-04-29T17:22:36.084" v="191" actId="1076"/>
          <ac:graphicFrameMkLst>
            <pc:docMk/>
            <pc:sldMk cId="2992198592" sldId="383"/>
            <ac:graphicFrameMk id="3" creationId="{BB5941CF-F353-4534-8197-4B256907BA37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22:57.647" v="194" actId="1076"/>
        <pc:sldMkLst>
          <pc:docMk/>
          <pc:sldMk cId="449478381" sldId="384"/>
        </pc:sldMkLst>
        <pc:graphicFrameChg chg="add mod">
          <ac:chgData name="Maria Carola Labandeira" userId="7c6db9e3-f2f0-47c3-a245-b471f4122602" providerId="ADAL" clId="{FF12655F-AE8F-42D4-B2A1-8C358AEF8ABE}" dt="2021-04-29T17:22:57.647" v="194" actId="1076"/>
          <ac:graphicFrameMkLst>
            <pc:docMk/>
            <pc:sldMk cId="449478381" sldId="384"/>
            <ac:graphicFrameMk id="3" creationId="{C97D44BA-679E-4A1A-9822-944B45A8B5D8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23:28.201" v="197" actId="1076"/>
        <pc:sldMkLst>
          <pc:docMk/>
          <pc:sldMk cId="390498377" sldId="385"/>
        </pc:sldMkLst>
        <pc:graphicFrameChg chg="add mod">
          <ac:chgData name="Maria Carola Labandeira" userId="7c6db9e3-f2f0-47c3-a245-b471f4122602" providerId="ADAL" clId="{FF12655F-AE8F-42D4-B2A1-8C358AEF8ABE}" dt="2021-04-29T17:23:28.201" v="197" actId="1076"/>
          <ac:graphicFrameMkLst>
            <pc:docMk/>
            <pc:sldMk cId="390498377" sldId="385"/>
            <ac:graphicFrameMk id="3" creationId="{BF2DFBA6-24AE-4ED4-8798-05883B351B26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23:48.815" v="200" actId="1076"/>
        <pc:sldMkLst>
          <pc:docMk/>
          <pc:sldMk cId="2979076373" sldId="386"/>
        </pc:sldMkLst>
        <pc:graphicFrameChg chg="add mod">
          <ac:chgData name="Maria Carola Labandeira" userId="7c6db9e3-f2f0-47c3-a245-b471f4122602" providerId="ADAL" clId="{FF12655F-AE8F-42D4-B2A1-8C358AEF8ABE}" dt="2021-04-29T17:23:48.815" v="200" actId="1076"/>
          <ac:graphicFrameMkLst>
            <pc:docMk/>
            <pc:sldMk cId="2979076373" sldId="386"/>
            <ac:graphicFrameMk id="3" creationId="{83305435-EC19-4AA1-B292-80B48EF85909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24:07.202" v="203" actId="1076"/>
        <pc:sldMkLst>
          <pc:docMk/>
          <pc:sldMk cId="566536850" sldId="387"/>
        </pc:sldMkLst>
        <pc:graphicFrameChg chg="add mod">
          <ac:chgData name="Maria Carola Labandeira" userId="7c6db9e3-f2f0-47c3-a245-b471f4122602" providerId="ADAL" clId="{FF12655F-AE8F-42D4-B2A1-8C358AEF8ABE}" dt="2021-04-29T17:24:07.202" v="203" actId="1076"/>
          <ac:graphicFrameMkLst>
            <pc:docMk/>
            <pc:sldMk cId="566536850" sldId="387"/>
            <ac:graphicFrameMk id="3" creationId="{26462A45-A282-4A15-A6A9-F107C08D49EE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24:32.325" v="206" actId="1076"/>
        <pc:sldMkLst>
          <pc:docMk/>
          <pc:sldMk cId="1804164272" sldId="388"/>
        </pc:sldMkLst>
        <pc:graphicFrameChg chg="add mod">
          <ac:chgData name="Maria Carola Labandeira" userId="7c6db9e3-f2f0-47c3-a245-b471f4122602" providerId="ADAL" clId="{FF12655F-AE8F-42D4-B2A1-8C358AEF8ABE}" dt="2021-04-29T17:24:32.325" v="206" actId="1076"/>
          <ac:graphicFrameMkLst>
            <pc:docMk/>
            <pc:sldMk cId="1804164272" sldId="388"/>
            <ac:graphicFrameMk id="3" creationId="{931E6D8D-B5FF-401F-B4D4-ED9B2DD083DE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25:00.794" v="212" actId="1076"/>
        <pc:sldMkLst>
          <pc:docMk/>
          <pc:sldMk cId="1677990131" sldId="389"/>
        </pc:sldMkLst>
        <pc:graphicFrameChg chg="add mod">
          <ac:chgData name="Maria Carola Labandeira" userId="7c6db9e3-f2f0-47c3-a245-b471f4122602" providerId="ADAL" clId="{FF12655F-AE8F-42D4-B2A1-8C358AEF8ABE}" dt="2021-04-29T17:25:00.794" v="212" actId="1076"/>
          <ac:graphicFrameMkLst>
            <pc:docMk/>
            <pc:sldMk cId="1677990131" sldId="389"/>
            <ac:graphicFrameMk id="3" creationId="{D0F01F01-E944-4E9D-9258-34C4810E8ACB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25:24.864" v="215" actId="1076"/>
        <pc:sldMkLst>
          <pc:docMk/>
          <pc:sldMk cId="3799585665" sldId="390"/>
        </pc:sldMkLst>
        <pc:graphicFrameChg chg="add mod">
          <ac:chgData name="Maria Carola Labandeira" userId="7c6db9e3-f2f0-47c3-a245-b471f4122602" providerId="ADAL" clId="{FF12655F-AE8F-42D4-B2A1-8C358AEF8ABE}" dt="2021-04-29T17:25:24.864" v="215" actId="1076"/>
          <ac:graphicFrameMkLst>
            <pc:docMk/>
            <pc:sldMk cId="3799585665" sldId="390"/>
            <ac:graphicFrameMk id="3" creationId="{FEA95323-308F-4818-8CC7-995E13B9CFE7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25:47.399" v="218" actId="1076"/>
        <pc:sldMkLst>
          <pc:docMk/>
          <pc:sldMk cId="339116310" sldId="391"/>
        </pc:sldMkLst>
        <pc:graphicFrameChg chg="add mod">
          <ac:chgData name="Maria Carola Labandeira" userId="7c6db9e3-f2f0-47c3-a245-b471f4122602" providerId="ADAL" clId="{FF12655F-AE8F-42D4-B2A1-8C358AEF8ABE}" dt="2021-04-29T17:25:47.399" v="218" actId="1076"/>
          <ac:graphicFrameMkLst>
            <pc:docMk/>
            <pc:sldMk cId="339116310" sldId="391"/>
            <ac:graphicFrameMk id="3" creationId="{19A17CAF-CCAD-448F-B8EF-EBFF9BE772F2}"/>
          </ac:graphicFrameMkLst>
        </pc:graphicFrameChg>
      </pc:sldChg>
      <pc:sldChg chg="addSp modSp add mod">
        <pc:chgData name="Maria Carola Labandeira" userId="7c6db9e3-f2f0-47c3-a245-b471f4122602" providerId="ADAL" clId="{FF12655F-AE8F-42D4-B2A1-8C358AEF8ABE}" dt="2021-04-29T17:26:27.061" v="223" actId="1076"/>
        <pc:sldMkLst>
          <pc:docMk/>
          <pc:sldMk cId="2635284324" sldId="392"/>
        </pc:sldMkLst>
        <pc:graphicFrameChg chg="add mod">
          <ac:chgData name="Maria Carola Labandeira" userId="7c6db9e3-f2f0-47c3-a245-b471f4122602" providerId="ADAL" clId="{FF12655F-AE8F-42D4-B2A1-8C358AEF8ABE}" dt="2021-04-29T17:26:27.061" v="223" actId="1076"/>
          <ac:graphicFrameMkLst>
            <pc:docMk/>
            <pc:sldMk cId="2635284324" sldId="392"/>
            <ac:graphicFrameMk id="3" creationId="{9D553912-BEF3-4F44-954C-E7F1B8631CD0}"/>
          </ac:graphicFrameMkLst>
        </pc:graphicFrameChg>
      </pc:sldChg>
      <pc:sldChg chg="add del">
        <pc:chgData name="Maria Carola Labandeira" userId="7c6db9e3-f2f0-47c3-a245-b471f4122602" providerId="ADAL" clId="{FF12655F-AE8F-42D4-B2A1-8C358AEF8ABE}" dt="2021-04-29T17:26:34.744" v="224" actId="47"/>
        <pc:sldMkLst>
          <pc:docMk/>
          <pc:sldMk cId="3978331702" sldId="393"/>
        </pc:sldMkLst>
      </pc:sldChg>
      <pc:sldChg chg="add del">
        <pc:chgData name="Maria Carola Labandeira" userId="7c6db9e3-f2f0-47c3-a245-b471f4122602" providerId="ADAL" clId="{FF12655F-AE8F-42D4-B2A1-8C358AEF8ABE}" dt="2021-04-29T17:26:35.120" v="225" actId="47"/>
        <pc:sldMkLst>
          <pc:docMk/>
          <pc:sldMk cId="3487642020" sldId="394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0EF2B0-8C35-4C99-BD41-8E1894E399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DF6ECC-DC10-4A8D-8FB3-4D7F4AEDAA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46C9E-C1BC-4CBB-8B5E-A29AEA4AFAF2}" type="datetime5">
              <a:rPr lang="es-AR" smtClean="0"/>
              <a:t>29-abr.-21</a:t>
            </a:fld>
            <a:endParaRPr lang="es-A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4E58C-DA93-443F-BB36-365C488B26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/>
              <a:t>AXP Internal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DD6E9-402F-4D44-B2A2-B4025CBDD9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0CB4E-B133-49B9-A2C0-6CA7E60D2C3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622746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A6C89-5B98-41EF-9671-FDEEDB62504A}" type="datetime5">
              <a:rPr lang="es-AR" smtClean="0"/>
              <a:t>29-abr.-21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/>
              <a:t>AXP Internal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8A54A-7E05-4586-83C6-DEC65FABCCB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829677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534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213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790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594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302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960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62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734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242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870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38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687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50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554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277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896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171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2192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998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886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647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09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543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095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68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288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1007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4187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44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7316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1970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2665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5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7821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7955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1220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782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410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645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16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828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E3A25-B23B-4FF0-AF58-C89C44BF3D47}" type="datetime5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29-abr.-21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AXP Internal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841E5-DB32-42DF-84E0-FA8692B55BF1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59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384AA-0A71-E644-AEED-65CD2253F2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6467" y="1526680"/>
            <a:ext cx="8678333" cy="331628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293882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4015523"/>
            <a:ext cx="8882743" cy="2842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384AA-0A71-E644-AEED-65CD2253F2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6467" y="1526680"/>
            <a:ext cx="8678333" cy="331628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489471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384AA-0A71-E644-AEED-65CD2253F2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6467" y="1526680"/>
            <a:ext cx="8678333" cy="331628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3869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4015523"/>
            <a:ext cx="8882743" cy="2842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384AA-0A71-E644-AEED-65CD2253F2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6467" y="1526680"/>
            <a:ext cx="8678333" cy="331628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80922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16467" y="377481"/>
            <a:ext cx="11675533" cy="6015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89" y="765309"/>
            <a:ext cx="10972800" cy="9967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384AA-0A71-E644-AEED-65CD2253F2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67762" y="1762104"/>
            <a:ext cx="8678333" cy="331628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47112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C73967-5796-0D4D-8C45-389BB2555976}"/>
              </a:ext>
            </a:extLst>
          </p:cNvPr>
          <p:cNvSpPr/>
          <p:nvPr userDrawn="1"/>
        </p:nvSpPr>
        <p:spPr>
          <a:xfrm>
            <a:off x="590525" y="447438"/>
            <a:ext cx="11601476" cy="59068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127797" y="3859079"/>
            <a:ext cx="10599061" cy="1379320"/>
          </a:xfrm>
        </p:spPr>
        <p:txBody>
          <a:bodyPr anchor="b">
            <a:noAutofit/>
          </a:bodyPr>
          <a:lstStyle>
            <a:lvl1pPr algn="r">
              <a:defRPr sz="3867" b="1" i="0" cap="none">
                <a:solidFill>
                  <a:schemeClr val="bg1"/>
                </a:solidFill>
                <a:effectLst>
                  <a:outerShdw blurRad="342900" sx="102000" sy="102000" algn="ctr" rotWithShape="0">
                    <a:prstClr val="black">
                      <a:alpha val="40000"/>
                    </a:prstClr>
                  </a:outerShdw>
                </a:effectLst>
                <a:latin typeface="BentonSans Black" panose="02000503000000020004" pitchFamily="2" charset="0"/>
                <a:ea typeface="BentonSans Black" panose="02000503000000020004" pitchFamily="2" charset="0"/>
                <a:cs typeface="BentonSans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90524" y="6451227"/>
            <a:ext cx="11136335" cy="601839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33" b="0" i="0" spc="133" baseline="0">
                <a:solidFill>
                  <a:schemeClr val="tx1"/>
                </a:solidFill>
                <a:latin typeface="BentonSans Medium" charset="0"/>
                <a:ea typeface="BentonSans Medium" charset="0"/>
                <a:cs typeface="BentonSans Medium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 HERE  |  PESENTED BY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360333" y="5424193"/>
            <a:ext cx="7366000" cy="294683"/>
          </a:xfrm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BentonSans Book" panose="02000503000000020004" pitchFamily="2" charset="0"/>
                <a:ea typeface="BentonSans Book" panose="02000503000000020004" pitchFamily="2" charset="0"/>
                <a:cs typeface="BentonSans Book" panose="02000503000000020004" pitchFamily="2" charset="0"/>
              </a:defRPr>
            </a:lvl1pPr>
            <a:lvl2pPr algn="r">
              <a:defRPr b="1">
                <a:solidFill>
                  <a:schemeClr val="bg1"/>
                </a:solidFill>
                <a:latin typeface="BentonSans" charset="0"/>
                <a:ea typeface="BentonSans" charset="0"/>
                <a:cs typeface="BentonSans" charset="0"/>
              </a:defRPr>
            </a:lvl2pPr>
            <a:lvl3pPr algn="r">
              <a:defRPr b="1">
                <a:solidFill>
                  <a:schemeClr val="bg1"/>
                </a:solidFill>
                <a:latin typeface="BentonSans" charset="0"/>
                <a:ea typeface="BentonSans" charset="0"/>
                <a:cs typeface="BentonSans" charset="0"/>
              </a:defRPr>
            </a:lvl3pPr>
            <a:lvl4pPr algn="r">
              <a:defRPr b="1">
                <a:solidFill>
                  <a:schemeClr val="bg1"/>
                </a:solidFill>
                <a:latin typeface="BentonSans" charset="0"/>
                <a:ea typeface="BentonSans" charset="0"/>
                <a:cs typeface="BentonSans" charset="0"/>
              </a:defRPr>
            </a:lvl4pPr>
            <a:lvl5pPr algn="r">
              <a:defRPr b="1">
                <a:solidFill>
                  <a:schemeClr val="bg1"/>
                </a:solidFill>
                <a:latin typeface="BentonSans" charset="0"/>
                <a:ea typeface="BentonSans" charset="0"/>
                <a:cs typeface="Benton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D011C-5EFC-1145-A75B-787F8AEB1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919172"/>
            <a:ext cx="1626809" cy="162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6610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610D02-22BE-9741-ADE9-9A3BB4F9B3E4}"/>
              </a:ext>
            </a:extLst>
          </p:cNvPr>
          <p:cNvSpPr/>
          <p:nvPr userDrawn="1"/>
        </p:nvSpPr>
        <p:spPr>
          <a:xfrm>
            <a:off x="590525" y="447439"/>
            <a:ext cx="11601476" cy="5271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127797" y="3580109"/>
            <a:ext cx="10599061" cy="1379320"/>
          </a:xfrm>
        </p:spPr>
        <p:txBody>
          <a:bodyPr anchor="b">
            <a:noAutofit/>
          </a:bodyPr>
          <a:lstStyle>
            <a:lvl1pPr algn="r">
              <a:defRPr sz="3867" b="1" i="0" cap="none">
                <a:solidFill>
                  <a:schemeClr val="bg1"/>
                </a:solidFill>
                <a:effectLst>
                  <a:outerShdw blurRad="342900" sx="102000" sy="102000" algn="ctr" rotWithShape="0">
                    <a:prstClr val="black">
                      <a:alpha val="40000"/>
                    </a:prstClr>
                  </a:outerShdw>
                </a:effectLst>
                <a:latin typeface="BentonSans Black" panose="02000503000000020004" pitchFamily="2" charset="0"/>
                <a:ea typeface="BentonSans Black" panose="02000503000000020004" pitchFamily="2" charset="0"/>
                <a:cs typeface="BentonSans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90524" y="5904670"/>
            <a:ext cx="11136335" cy="601839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333" b="0" i="0" spc="133" baseline="0">
                <a:solidFill>
                  <a:schemeClr val="tx1"/>
                </a:solidFill>
                <a:latin typeface="BentonSans Medium" charset="0"/>
                <a:ea typeface="BentonSans Medium" charset="0"/>
                <a:cs typeface="BentonSans Medium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 HERE  |  PESENTED BY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360333" y="5145224"/>
            <a:ext cx="7366000" cy="294683"/>
          </a:xfrm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BentonSans Book" panose="02000503000000020004" pitchFamily="2" charset="0"/>
                <a:ea typeface="BentonSans Book" panose="02000503000000020004" pitchFamily="2" charset="0"/>
                <a:cs typeface="BentonSans Book" panose="02000503000000020004" pitchFamily="2" charset="0"/>
              </a:defRPr>
            </a:lvl1pPr>
            <a:lvl2pPr algn="r">
              <a:defRPr b="1">
                <a:solidFill>
                  <a:schemeClr val="bg1"/>
                </a:solidFill>
                <a:latin typeface="BentonSans" charset="0"/>
                <a:ea typeface="BentonSans" charset="0"/>
                <a:cs typeface="BentonSans" charset="0"/>
              </a:defRPr>
            </a:lvl2pPr>
            <a:lvl3pPr algn="r">
              <a:defRPr b="1">
                <a:solidFill>
                  <a:schemeClr val="bg1"/>
                </a:solidFill>
                <a:latin typeface="BentonSans" charset="0"/>
                <a:ea typeface="BentonSans" charset="0"/>
                <a:cs typeface="BentonSans" charset="0"/>
              </a:defRPr>
            </a:lvl3pPr>
            <a:lvl4pPr algn="r">
              <a:defRPr b="1">
                <a:solidFill>
                  <a:schemeClr val="bg1"/>
                </a:solidFill>
                <a:latin typeface="BentonSans" charset="0"/>
                <a:ea typeface="BentonSans" charset="0"/>
                <a:cs typeface="BentonSans" charset="0"/>
              </a:defRPr>
            </a:lvl4pPr>
            <a:lvl5pPr algn="r">
              <a:defRPr b="1">
                <a:solidFill>
                  <a:schemeClr val="bg1"/>
                </a:solidFill>
                <a:latin typeface="BentonSans" charset="0"/>
                <a:ea typeface="BentonSans" charset="0"/>
                <a:cs typeface="BentonSan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7C34AF-C1E5-CC4A-85CA-0AF82D3AC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919172"/>
            <a:ext cx="1626809" cy="162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5532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8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50333" y="1"/>
            <a:ext cx="11091335" cy="6857999"/>
          </a:xfrm>
        </p:spPr>
        <p:txBody>
          <a:bodyPr anchor="ctr">
            <a:noAutofit/>
          </a:bodyPr>
          <a:lstStyle>
            <a:lvl1pPr algn="ctr">
              <a:defRPr sz="5067" b="0" i="0" cap="none">
                <a:solidFill>
                  <a:schemeClr val="bg1"/>
                </a:solidFill>
                <a:latin typeface="Guardian Egyp Regular" panose="02060503050503060803" pitchFamily="18" charset="77"/>
                <a:ea typeface="Guardian Egyp Regular" panose="02060503050503060803" pitchFamily="18" charset="77"/>
                <a:cs typeface="Guardian Egyp Regular" panose="020605030505030608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874251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89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50333" y="1"/>
            <a:ext cx="11091335" cy="6858000"/>
          </a:xfrm>
        </p:spPr>
        <p:txBody>
          <a:bodyPr anchor="ctr">
            <a:noAutofit/>
          </a:bodyPr>
          <a:lstStyle>
            <a:lvl1pPr algn="ctr">
              <a:defRPr sz="5067" b="0" i="0" cap="none">
                <a:solidFill>
                  <a:schemeClr val="tx1"/>
                </a:solidFill>
                <a:latin typeface="Guardian Egyp Regular" panose="02060503050503060803" pitchFamily="18" charset="77"/>
                <a:ea typeface="Guardian Egyp Regular" panose="02060503050503060803" pitchFamily="18" charset="77"/>
                <a:cs typeface="Guardian Egyp Regular" panose="020605030505030608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34401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516995" y="529885"/>
            <a:ext cx="10972800" cy="996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6995" y="1526681"/>
            <a:ext cx="10972800" cy="488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675654" y="6392688"/>
            <a:ext cx="1052269" cy="30127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chemeClr val="tx2"/>
                </a:solidFill>
                <a:latin typeface="Guardian Egyp" charset="0"/>
                <a:ea typeface="Guardian Egyp" charset="0"/>
                <a:cs typeface="Guardian Egyp" charset="0"/>
              </a:defRPr>
            </a:lvl1pPr>
          </a:lstStyle>
          <a:p>
            <a:pPr>
              <a:defRPr/>
            </a:pPr>
            <a:fld id="{920384AA-0A71-E644-AEED-65CD2253F2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/>
  <p:hf hdr="0"/>
  <p:txStyles>
    <p:titleStyle>
      <a:lvl1pPr algn="l" defTabSz="609570" rtl="0" eaLnBrk="1" fontAlgn="base" hangingPunct="1">
        <a:lnSpc>
          <a:spcPct val="82000"/>
        </a:lnSpc>
        <a:spcBef>
          <a:spcPct val="0"/>
        </a:spcBef>
        <a:spcAft>
          <a:spcPct val="0"/>
        </a:spcAft>
        <a:defRPr sz="3867" b="0" i="0" kern="1200" cap="none" baseline="0">
          <a:solidFill>
            <a:schemeClr val="tx1"/>
          </a:solidFill>
          <a:latin typeface="Guardian Egyp Regular" panose="02060503050503060803" pitchFamily="18" charset="77"/>
          <a:ea typeface="Guardian Egyp Regular" panose="02060503050503060803" pitchFamily="18" charset="77"/>
          <a:cs typeface="Guardian Egyp Regular" panose="02060503050503060803" pitchFamily="18" charset="77"/>
        </a:defRPr>
      </a:lvl1pPr>
      <a:lvl2pPr algn="l" defTabSz="609570" rtl="0" eaLnBrk="1" fontAlgn="base" hangingPunct="1">
        <a:spcBef>
          <a:spcPct val="0"/>
        </a:spcBef>
        <a:spcAft>
          <a:spcPct val="0"/>
        </a:spcAft>
        <a:defRPr sz="1867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l" defTabSz="609570" rtl="0" eaLnBrk="1" fontAlgn="base" hangingPunct="1">
        <a:spcBef>
          <a:spcPct val="0"/>
        </a:spcBef>
        <a:spcAft>
          <a:spcPct val="0"/>
        </a:spcAft>
        <a:defRPr sz="1867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l" defTabSz="609570" rtl="0" eaLnBrk="1" fontAlgn="base" hangingPunct="1">
        <a:spcBef>
          <a:spcPct val="0"/>
        </a:spcBef>
        <a:spcAft>
          <a:spcPct val="0"/>
        </a:spcAft>
        <a:defRPr sz="1867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l" defTabSz="609570" rtl="0" eaLnBrk="1" fontAlgn="base" hangingPunct="1">
        <a:spcBef>
          <a:spcPct val="0"/>
        </a:spcBef>
        <a:spcAft>
          <a:spcPct val="0"/>
        </a:spcAft>
        <a:defRPr sz="1867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609570" algn="l" defTabSz="609570" rtl="0" eaLnBrk="1" fontAlgn="base" hangingPunct="1">
        <a:spcBef>
          <a:spcPct val="0"/>
        </a:spcBef>
        <a:spcAft>
          <a:spcPct val="0"/>
        </a:spcAft>
        <a:defRPr sz="1867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1219139" algn="l" defTabSz="609570" rtl="0" eaLnBrk="1" fontAlgn="base" hangingPunct="1">
        <a:spcBef>
          <a:spcPct val="0"/>
        </a:spcBef>
        <a:spcAft>
          <a:spcPct val="0"/>
        </a:spcAft>
        <a:defRPr sz="1867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828709" algn="l" defTabSz="609570" rtl="0" eaLnBrk="1" fontAlgn="base" hangingPunct="1">
        <a:spcBef>
          <a:spcPct val="0"/>
        </a:spcBef>
        <a:spcAft>
          <a:spcPct val="0"/>
        </a:spcAft>
        <a:defRPr sz="1867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2438278" algn="l" defTabSz="609570" rtl="0" eaLnBrk="1" fontAlgn="base" hangingPunct="1">
        <a:spcBef>
          <a:spcPct val="0"/>
        </a:spcBef>
        <a:spcAft>
          <a:spcPct val="0"/>
        </a:spcAft>
        <a:defRPr sz="1867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457177" indent="-457177" algn="l" defTabSz="609570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Arial" charset="0"/>
        <a:buNone/>
        <a:defRPr sz="2133" b="0" i="0" kern="1200">
          <a:solidFill>
            <a:schemeClr val="bg2"/>
          </a:solidFill>
          <a:latin typeface="BentonSans Medium" charset="0"/>
          <a:ea typeface="BentonSans Medium" charset="0"/>
          <a:cs typeface="BentonSans Medium" charset="0"/>
        </a:defRPr>
      </a:lvl1pPr>
      <a:lvl2pPr marL="0" indent="0" algn="l" defTabSz="609570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Arial" charset="0"/>
        <a:buNone/>
        <a:tabLst/>
        <a:defRPr sz="2400" b="0" i="0" kern="1200">
          <a:solidFill>
            <a:schemeClr val="accent2"/>
          </a:solidFill>
          <a:latin typeface="BentonSans Light" charset="0"/>
          <a:ea typeface="BentonSans Light" charset="0"/>
          <a:cs typeface="BentonSans Light" charset="0"/>
        </a:defRPr>
      </a:lvl2pPr>
      <a:lvl3pPr marL="992669" indent="-385214" algn="l" defTabSz="609570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Char char="–"/>
        <a:defRPr b="0" i="0" kern="1200">
          <a:solidFill>
            <a:schemeClr val="accent2"/>
          </a:solidFill>
          <a:latin typeface="BentonSans Light" charset="0"/>
          <a:ea typeface="BentonSans Light" charset="0"/>
          <a:cs typeface="BentonSans Light" charset="0"/>
        </a:defRPr>
      </a:lvl3pPr>
      <a:lvl4pPr marL="1532391" indent="-304784" algn="l" defTabSz="609570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•"/>
        <a:defRPr sz="2133" b="0" i="0" kern="1200">
          <a:solidFill>
            <a:schemeClr val="accent2"/>
          </a:solidFill>
          <a:latin typeface="BentonSans Light" charset="0"/>
          <a:ea typeface="BentonSans Light" charset="0"/>
          <a:cs typeface="BentonSans Light" charset="0"/>
        </a:defRPr>
      </a:lvl4pPr>
      <a:lvl5pPr marL="2129260" indent="-300552" algn="l" defTabSz="609570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−"/>
        <a:defRPr sz="2133" b="0" i="0" kern="1200">
          <a:solidFill>
            <a:schemeClr val="accent2"/>
          </a:solidFill>
          <a:latin typeface="BentonSans Light" charset="0"/>
          <a:ea typeface="BentonSans Light" charset="0"/>
          <a:cs typeface="BentonSans Light" charset="0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9.xlsx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10.xlsx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11.xlsx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2.xlsx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13.xlsx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14.xlsx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15.xlsx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16.xlsx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17.xlsx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Excel_Worksheet18.xlsx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Excel_Worksheet19.xlsx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Excel_Worksheet20.xlsx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Excel_Worksheet21.xlsx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Excel_Worksheet22.xlsx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Excel_Worksheet23.xlsx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Excel_Worksheet24.xlsx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Excel_Worksheet25.xlsx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Excel_Worksheet26.xlsx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Excel_Worksheet27.xlsx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Excel_Worksheet28.xlsx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Excel_Worksheet29.xlsx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6.emf"/><Relationship Id="rId5" Type="http://schemas.openxmlformats.org/officeDocument/2006/relationships/package" Target="../embeddings/Microsoft_Excel_Worksheet30.xlsx"/><Relationship Id="rId4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Excel_Worksheet31.xlsx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8.emf"/><Relationship Id="rId5" Type="http://schemas.openxmlformats.org/officeDocument/2006/relationships/package" Target="../embeddings/Microsoft_Excel_Worksheet32.xlsx"/><Relationship Id="rId4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Excel_Worksheet33.xlsx"/><Relationship Id="rId4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0.emf"/><Relationship Id="rId5" Type="http://schemas.openxmlformats.org/officeDocument/2006/relationships/package" Target="../embeddings/Microsoft_Excel_Worksheet34.xlsx"/><Relationship Id="rId4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Excel_Worksheet35.xlsx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2.emf"/><Relationship Id="rId5" Type="http://schemas.openxmlformats.org/officeDocument/2006/relationships/package" Target="../embeddings/Microsoft_Excel_Worksheet36.xlsx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3.emf"/><Relationship Id="rId5" Type="http://schemas.openxmlformats.org/officeDocument/2006/relationships/package" Target="../embeddings/Microsoft_Excel_Worksheet37.xlsx"/><Relationship Id="rId4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4.emf"/><Relationship Id="rId5" Type="http://schemas.openxmlformats.org/officeDocument/2006/relationships/package" Target="../embeddings/Microsoft_Excel_Worksheet38.xlsx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Excel_Worksheet39.xlsx"/><Relationship Id="rId4" Type="http://schemas.openxmlformats.org/officeDocument/2006/relationships/image" Target="../media/image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6.emf"/><Relationship Id="rId5" Type="http://schemas.openxmlformats.org/officeDocument/2006/relationships/package" Target="../embeddings/Microsoft_Excel_Worksheet40.xlsx"/><Relationship Id="rId4" Type="http://schemas.openxmlformats.org/officeDocument/2006/relationships/image" Target="../media/image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47.emf"/><Relationship Id="rId5" Type="http://schemas.openxmlformats.org/officeDocument/2006/relationships/package" Target="../embeddings/Microsoft_Excel_Worksheet41.xlsx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6.xlsx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7.xlsx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8.xlsx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76F81E1-3EA2-4111-8A70-38657A9FA4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219567"/>
              </p:ext>
            </p:extLst>
          </p:nvPr>
        </p:nvGraphicFramePr>
        <p:xfrm>
          <a:off x="637350" y="1692203"/>
          <a:ext cx="10917300" cy="398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76F81E1-3EA2-4111-8A70-38657A9FA4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350" y="1692203"/>
                        <a:ext cx="10917300" cy="3989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472516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D187357-AC7A-44FB-9A73-8BD7D74C74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797759"/>
              </p:ext>
            </p:extLst>
          </p:nvPr>
        </p:nvGraphicFramePr>
        <p:xfrm>
          <a:off x="557213" y="1692275"/>
          <a:ext cx="11077575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D187357-AC7A-44FB-9A73-8BD7D74C7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213" y="1692275"/>
                        <a:ext cx="11077575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9137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A7E8683-0533-4ED0-9680-5A34ED398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025669"/>
              </p:ext>
            </p:extLst>
          </p:nvPr>
        </p:nvGraphicFramePr>
        <p:xfrm>
          <a:off x="499992" y="1692203"/>
          <a:ext cx="11192009" cy="4089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A7E8683-0533-4ED0-9680-5A34ED3986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992" y="1692203"/>
                        <a:ext cx="11192009" cy="4089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04806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0C87954-944D-467F-B68B-621270688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305281"/>
              </p:ext>
            </p:extLst>
          </p:nvPr>
        </p:nvGraphicFramePr>
        <p:xfrm>
          <a:off x="505222" y="1692203"/>
          <a:ext cx="11181550" cy="4086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0C87954-944D-467F-B68B-621270688D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5222" y="1692203"/>
                        <a:ext cx="11181550" cy="4086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04722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66461FD-FC38-4996-A42D-C67C70518E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546919"/>
              </p:ext>
            </p:extLst>
          </p:nvPr>
        </p:nvGraphicFramePr>
        <p:xfrm>
          <a:off x="699572" y="1692203"/>
          <a:ext cx="10792849" cy="3944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66461FD-FC38-4996-A42D-C67C70518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9572" y="1692203"/>
                        <a:ext cx="10792849" cy="3944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52315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302D7EE-805D-4B91-8B71-662EC1D61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255410"/>
              </p:ext>
            </p:extLst>
          </p:nvPr>
        </p:nvGraphicFramePr>
        <p:xfrm>
          <a:off x="638837" y="1692203"/>
          <a:ext cx="10914319" cy="3988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302D7EE-805D-4B91-8B71-662EC1D61E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837" y="1692203"/>
                        <a:ext cx="10914319" cy="3988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28483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3B34907-F61D-47DF-99C0-13160614B8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143413"/>
              </p:ext>
            </p:extLst>
          </p:nvPr>
        </p:nvGraphicFramePr>
        <p:xfrm>
          <a:off x="645755" y="1692203"/>
          <a:ext cx="10900484" cy="3983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3B34907-F61D-47DF-99C0-13160614B8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5755" y="1692203"/>
                        <a:ext cx="10900484" cy="3983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89288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FC01CED-6D58-4E11-A8F7-081FAB835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391330"/>
              </p:ext>
            </p:extLst>
          </p:nvPr>
        </p:nvGraphicFramePr>
        <p:xfrm>
          <a:off x="423643" y="1692203"/>
          <a:ext cx="11344713" cy="414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FC01CED-6D58-4E11-A8F7-081FAB835E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643" y="1692203"/>
                        <a:ext cx="11344713" cy="4145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06921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4EE4CAE-2542-49F5-97BA-9534DB0D7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444369"/>
              </p:ext>
            </p:extLst>
          </p:nvPr>
        </p:nvGraphicFramePr>
        <p:xfrm>
          <a:off x="329935" y="1692203"/>
          <a:ext cx="11532124" cy="4214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4EE4CAE-2542-49F5-97BA-9534DB0D76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935" y="1692203"/>
                        <a:ext cx="11532124" cy="4214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05422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D77F1C-ED65-4816-829A-5A3FBA1661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714226"/>
              </p:ext>
            </p:extLst>
          </p:nvPr>
        </p:nvGraphicFramePr>
        <p:xfrm>
          <a:off x="531202" y="1692203"/>
          <a:ext cx="11129589" cy="4067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D77F1C-ED65-4816-829A-5A3FBA1661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202" y="1692203"/>
                        <a:ext cx="11129589" cy="4067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368232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C197F7E-FDFF-4EBC-91F7-58B0A70AF0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766381"/>
              </p:ext>
            </p:extLst>
          </p:nvPr>
        </p:nvGraphicFramePr>
        <p:xfrm>
          <a:off x="316467" y="1692203"/>
          <a:ext cx="11559059" cy="422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C197F7E-FDFF-4EBC-91F7-58B0A70AF0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6467" y="1692203"/>
                        <a:ext cx="11559059" cy="4224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72686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AAC6E51-60CB-46F0-BF9F-87DBB9A33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04231"/>
              </p:ext>
            </p:extLst>
          </p:nvPr>
        </p:nvGraphicFramePr>
        <p:xfrm>
          <a:off x="753390" y="1692203"/>
          <a:ext cx="10685214" cy="390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AAC6E51-60CB-46F0-BF9F-87DBB9A338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3390" y="1692203"/>
                        <a:ext cx="10685214" cy="3904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30361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8CFA3C3-6A92-4941-8953-5C5F0E7527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914189"/>
              </p:ext>
            </p:extLst>
          </p:nvPr>
        </p:nvGraphicFramePr>
        <p:xfrm>
          <a:off x="579790" y="1692203"/>
          <a:ext cx="11032413" cy="4031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8CFA3C3-6A92-4941-8953-5C5F0E752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790" y="1692203"/>
                        <a:ext cx="11032413" cy="4031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909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4226AE8-25B7-498E-9136-3B6146662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747220"/>
              </p:ext>
            </p:extLst>
          </p:nvPr>
        </p:nvGraphicFramePr>
        <p:xfrm>
          <a:off x="779370" y="1692203"/>
          <a:ext cx="10633253" cy="3885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4226AE8-25B7-498E-9136-3B6146662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9370" y="1692203"/>
                        <a:ext cx="10633253" cy="3885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09042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7BD2F26-31CF-4218-A3D9-2EF571BF73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319738"/>
              </p:ext>
            </p:extLst>
          </p:nvPr>
        </p:nvGraphicFramePr>
        <p:xfrm>
          <a:off x="541662" y="1692203"/>
          <a:ext cx="11108669" cy="405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7BD2F26-31CF-4218-A3D9-2EF571BF73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662" y="1692203"/>
                        <a:ext cx="11108669" cy="405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65547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30844F6-01C7-4B07-BDD9-B432371FEF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953427"/>
              </p:ext>
            </p:extLst>
          </p:nvPr>
        </p:nvGraphicFramePr>
        <p:xfrm>
          <a:off x="387296" y="1692203"/>
          <a:ext cx="11417401" cy="417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30844F6-01C7-4B07-BDD9-B432371FEF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296" y="1692203"/>
                        <a:ext cx="11417401" cy="4172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549478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04E8C3F-9CDB-4782-84C0-7D60A0CCE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818277"/>
              </p:ext>
            </p:extLst>
          </p:nvPr>
        </p:nvGraphicFramePr>
        <p:xfrm>
          <a:off x="529515" y="1692203"/>
          <a:ext cx="11132963" cy="4068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04E8C3F-9CDB-4782-84C0-7D60A0CCE3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515" y="1692203"/>
                        <a:ext cx="11132963" cy="4068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786254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C47AECE-F429-41DC-BFD9-D943E42110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794938"/>
              </p:ext>
            </p:extLst>
          </p:nvPr>
        </p:nvGraphicFramePr>
        <p:xfrm>
          <a:off x="694343" y="1692203"/>
          <a:ext cx="10803308" cy="39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C47AECE-F429-41DC-BFD9-D943E4211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343" y="1692203"/>
                        <a:ext cx="10803308" cy="39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0007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9AF4DCA-3270-4623-AE3C-58BECA372A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834008"/>
              </p:ext>
            </p:extLst>
          </p:nvPr>
        </p:nvGraphicFramePr>
        <p:xfrm>
          <a:off x="363236" y="1692203"/>
          <a:ext cx="11465528" cy="4189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9AF4DCA-3270-4623-AE3C-58BECA372A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236" y="1692203"/>
                        <a:ext cx="11465528" cy="4189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26368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D7D96E5-1A0D-42CC-8B8D-E149ADE4C0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79815"/>
              </p:ext>
            </p:extLst>
          </p:nvPr>
        </p:nvGraphicFramePr>
        <p:xfrm>
          <a:off x="519059" y="1692203"/>
          <a:ext cx="11153882" cy="407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D7D96E5-1A0D-42CC-8B8D-E149ADE4C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059" y="1692203"/>
                        <a:ext cx="11153882" cy="4075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02011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D70D79E-AA1E-42E6-AAF3-E512524D7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084398"/>
              </p:ext>
            </p:extLst>
          </p:nvPr>
        </p:nvGraphicFramePr>
        <p:xfrm>
          <a:off x="366376" y="1692203"/>
          <a:ext cx="11459242" cy="4187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D70D79E-AA1E-42E6-AAF3-E512524D78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6376" y="1692203"/>
                        <a:ext cx="11459242" cy="4187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56924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A7B3C61-6FB3-4B7F-9F15-C45446911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642002"/>
              </p:ext>
            </p:extLst>
          </p:nvPr>
        </p:nvGraphicFramePr>
        <p:xfrm>
          <a:off x="517369" y="1692203"/>
          <a:ext cx="11157255" cy="407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A7B3C61-6FB3-4B7F-9F15-C454469111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7369" y="1692203"/>
                        <a:ext cx="11157255" cy="4077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01975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823B51C-9660-4954-8F6F-C4F49FD05C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411201"/>
              </p:ext>
            </p:extLst>
          </p:nvPr>
        </p:nvGraphicFramePr>
        <p:xfrm>
          <a:off x="762041" y="1692203"/>
          <a:ext cx="10667918" cy="4100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5" imgW="18509157" imgH="7109436" progId="Excel.Sheet.12">
                  <p:embed/>
                </p:oleObj>
              </mc:Choice>
              <mc:Fallback>
                <p:oleObj name="Worksheet" r:id="rId5" imgW="18509157" imgH="7109436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823B51C-9660-4954-8F6F-C4F49FD05C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41" y="1692203"/>
                        <a:ext cx="10667918" cy="4100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076147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13C0F0D-0EFF-400F-ACB4-8CA74D24C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103139"/>
              </p:ext>
            </p:extLst>
          </p:nvPr>
        </p:nvGraphicFramePr>
        <p:xfrm>
          <a:off x="625204" y="1692203"/>
          <a:ext cx="10941591" cy="3998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13C0F0D-0EFF-400F-ACB4-8CA74D24CC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204" y="1692203"/>
                        <a:ext cx="10941591" cy="3998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02134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4DBBDD9-C7A8-4FB8-8E8F-94DD6F9B99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448612"/>
              </p:ext>
            </p:extLst>
          </p:nvPr>
        </p:nvGraphicFramePr>
        <p:xfrm>
          <a:off x="531207" y="1692203"/>
          <a:ext cx="11129586" cy="4067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4DBBDD9-C7A8-4FB8-8E8F-94DD6F9B99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207" y="1692203"/>
                        <a:ext cx="11129586" cy="4067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9617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F3D02B9-2FD8-49B3-AD56-7825CC2B4E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563831"/>
              </p:ext>
            </p:extLst>
          </p:nvPr>
        </p:nvGraphicFramePr>
        <p:xfrm>
          <a:off x="520912" y="1692203"/>
          <a:ext cx="11150170" cy="4074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F3D02B9-2FD8-49B3-AD56-7825CC2B4E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912" y="1692203"/>
                        <a:ext cx="11150170" cy="4074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69522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B5941CF-F353-4534-8197-4B256907B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958064"/>
              </p:ext>
            </p:extLst>
          </p:nvPr>
        </p:nvGraphicFramePr>
        <p:xfrm>
          <a:off x="263234" y="1692203"/>
          <a:ext cx="11665525" cy="426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B5941CF-F353-4534-8197-4B256907BA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234" y="1692203"/>
                        <a:ext cx="11665525" cy="426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19859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97D44BA-679E-4A1A-9822-944B45A8B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536896"/>
              </p:ext>
            </p:extLst>
          </p:nvPr>
        </p:nvGraphicFramePr>
        <p:xfrm>
          <a:off x="579790" y="1692203"/>
          <a:ext cx="11032413" cy="4031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97D44BA-679E-4A1A-9822-944B45A8B5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790" y="1692203"/>
                        <a:ext cx="11032413" cy="4031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478381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F2DFBA6-24AE-4ED4-8798-05883B351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401438"/>
              </p:ext>
            </p:extLst>
          </p:nvPr>
        </p:nvGraphicFramePr>
        <p:xfrm>
          <a:off x="699572" y="1692203"/>
          <a:ext cx="10792849" cy="3944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F2DFBA6-24AE-4ED4-8798-05883B351B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9572" y="1692203"/>
                        <a:ext cx="10792849" cy="3944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498377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3305435-EC19-4AA1-B292-80B48EF85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240806"/>
              </p:ext>
            </p:extLst>
          </p:nvPr>
        </p:nvGraphicFramePr>
        <p:xfrm>
          <a:off x="305642" y="1692203"/>
          <a:ext cx="11580710" cy="4231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3305435-EC19-4AA1-B292-80B48EF85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642" y="1692203"/>
                        <a:ext cx="11580710" cy="4231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9076373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6462A45-A282-4A15-A6A9-F107C08D49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139439"/>
              </p:ext>
            </p:extLst>
          </p:nvPr>
        </p:nvGraphicFramePr>
        <p:xfrm>
          <a:off x="664819" y="1692203"/>
          <a:ext cx="10862356" cy="3969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6462A45-A282-4A15-A6A9-F107C08D4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819" y="1692203"/>
                        <a:ext cx="10862356" cy="3969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53685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31E6D8D-B5FF-401F-B4D4-ED9B2DD083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888524"/>
              </p:ext>
            </p:extLst>
          </p:nvPr>
        </p:nvGraphicFramePr>
        <p:xfrm>
          <a:off x="468781" y="1692203"/>
          <a:ext cx="11254431" cy="411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31E6D8D-B5FF-401F-B4D4-ED9B2DD083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781" y="1692203"/>
                        <a:ext cx="11254431" cy="4112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4164272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0F01F01-E944-4E9D-9258-34C4810E8A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39784"/>
              </p:ext>
            </p:extLst>
          </p:nvPr>
        </p:nvGraphicFramePr>
        <p:xfrm>
          <a:off x="331891" y="1692203"/>
          <a:ext cx="11528212" cy="421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0F01F01-E944-4E9D-9258-34C4810E8A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891" y="1692203"/>
                        <a:ext cx="11528212" cy="4212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9901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13EA2F7-B47E-4E13-9270-57305DF0E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304519"/>
              </p:ext>
            </p:extLst>
          </p:nvPr>
        </p:nvGraphicFramePr>
        <p:xfrm>
          <a:off x="597167" y="1692203"/>
          <a:ext cx="10997660" cy="4018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13EA2F7-B47E-4E13-9270-57305DF0E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7167" y="1692203"/>
                        <a:ext cx="10997660" cy="4018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288579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EA95323-308F-4818-8CC7-995E13B9C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150498"/>
              </p:ext>
            </p:extLst>
          </p:nvPr>
        </p:nvGraphicFramePr>
        <p:xfrm>
          <a:off x="520623" y="1692203"/>
          <a:ext cx="10997660" cy="4018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EA95323-308F-4818-8CC7-995E13B9C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623" y="1692203"/>
                        <a:ext cx="10997660" cy="4018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585665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9A17CAF-CCAD-448F-B8EF-EBFF9BE772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95665"/>
              </p:ext>
            </p:extLst>
          </p:nvPr>
        </p:nvGraphicFramePr>
        <p:xfrm>
          <a:off x="668361" y="1692203"/>
          <a:ext cx="10855271" cy="3966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9A17CAF-CCAD-448F-B8EF-EBFF9BE772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8361" y="1692203"/>
                        <a:ext cx="10855271" cy="3966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16310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D553912-BEF3-4F44-954C-E7F1B8631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917111"/>
              </p:ext>
            </p:extLst>
          </p:nvPr>
        </p:nvGraphicFramePr>
        <p:xfrm>
          <a:off x="579452" y="1517853"/>
          <a:ext cx="11033090" cy="4826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Worksheet" r:id="rId5" imgW="18509157" imgH="8092298" progId="Excel.Sheet.12">
                  <p:embed/>
                </p:oleObj>
              </mc:Choice>
              <mc:Fallback>
                <p:oleObj name="Worksheet" r:id="rId5" imgW="18509157" imgH="8092298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D553912-BEF3-4F44-954C-E7F1B8631C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452" y="1517853"/>
                        <a:ext cx="11033090" cy="4826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28432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CA5A454-9ECC-4837-B1E7-872EA2739A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26103"/>
              </p:ext>
            </p:extLst>
          </p:nvPr>
        </p:nvGraphicFramePr>
        <p:xfrm>
          <a:off x="670217" y="1692203"/>
          <a:ext cx="10851560" cy="3965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CA5A454-9ECC-4837-B1E7-872EA2739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217" y="1692203"/>
                        <a:ext cx="10851560" cy="3965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49806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2FF21AA-127B-457A-9169-00F79F8B7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308596"/>
              </p:ext>
            </p:extLst>
          </p:nvPr>
        </p:nvGraphicFramePr>
        <p:xfrm>
          <a:off x="425635" y="1692203"/>
          <a:ext cx="11340729" cy="4144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2FF21AA-127B-457A-9169-00F79F8B7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635" y="1692203"/>
                        <a:ext cx="11340729" cy="4144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03572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8F9B2F6-E049-4592-BD60-0675C33B4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530052"/>
              </p:ext>
            </p:extLst>
          </p:nvPr>
        </p:nvGraphicFramePr>
        <p:xfrm>
          <a:off x="512138" y="1692203"/>
          <a:ext cx="11167717" cy="4081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8F9B2F6-E049-4592-BD60-0675C33B47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2138" y="1692203"/>
                        <a:ext cx="11167717" cy="4081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19991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1A48C9B-DDA1-4786-96CC-28FA285F52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109806"/>
              </p:ext>
            </p:extLst>
          </p:nvPr>
        </p:nvGraphicFramePr>
        <p:xfrm>
          <a:off x="427111" y="1692203"/>
          <a:ext cx="11337772" cy="414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1A48C9B-DDA1-4786-96CC-28FA285F52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7111" y="1692203"/>
                        <a:ext cx="11337772" cy="4143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57700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A8540D-D975-477C-9004-B90ADDC2C8C5}"/>
              </a:ext>
            </a:extLst>
          </p:cNvPr>
          <p:cNvSpPr/>
          <p:nvPr/>
        </p:nvSpPr>
        <p:spPr>
          <a:xfrm>
            <a:off x="-2" y="-9525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0A0CE0BE-7B67-4B85-B71E-243B9238E513}"/>
              </a:ext>
            </a:extLst>
          </p:cNvPr>
          <p:cNvSpPr txBox="1">
            <a:spLocks/>
          </p:cNvSpPr>
          <p:nvPr/>
        </p:nvSpPr>
        <p:spPr>
          <a:xfrm>
            <a:off x="1108641" y="497019"/>
            <a:ext cx="9974713" cy="60291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sz="1607" b="1" i="0">
                <a:solidFill>
                  <a:srgbClr val="001759"/>
                </a:solidFill>
                <a:latin typeface="BentonSans-Black"/>
                <a:ea typeface="+mj-ea"/>
                <a:cs typeface="BentonSans-Black"/>
              </a:defRPr>
            </a:lvl1pPr>
          </a:lstStyle>
          <a:p>
            <a:pPr marL="7316" marR="3081" lvl="0" indent="0" algn="ctr" defTabSz="914400" rtl="0" eaLnBrk="1" fontAlgn="auto" latinLnBrk="0" hangingPunct="1">
              <a:lnSpc>
                <a:spcPts val="4972"/>
              </a:lnSpc>
              <a:spcBef>
                <a:spcPts val="1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0" cap="none" spc="-6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ntonSans-Black"/>
                <a:ea typeface="+mj-ea"/>
              </a:rPr>
              <a:t>MARCAS &amp; SUCURSALES ADHERIDAS</a:t>
            </a:r>
            <a:endParaRPr kumimoji="0" lang="es-ES_tradnl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ntonSans-Black"/>
              <a:ea typeface="+mj-ea"/>
            </a:endParaRPr>
          </a:p>
        </p:txBody>
      </p:sp>
      <p:pic>
        <p:nvPicPr>
          <p:cNvPr id="27185" name="AutoShape 4" descr="mail?cmd=cookie">
            <a:extLst>
              <a:ext uri="{FF2B5EF4-FFF2-40B4-BE49-F238E27FC236}">
                <a16:creationId xmlns:a16="http://schemas.microsoft.com/office/drawing/2014/main" id="{BA205055-E33A-49BA-A7C7-03C529CE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35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0F0DBA4-4DEC-4EFC-AEB4-C265ED605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34084"/>
              </p:ext>
            </p:extLst>
          </p:nvPr>
        </p:nvGraphicFramePr>
        <p:xfrm>
          <a:off x="317789" y="1692203"/>
          <a:ext cx="11556415" cy="4223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Worksheet" r:id="rId5" imgW="18509157" imgH="6758932" progId="Excel.Sheet.12">
                  <p:embed/>
                </p:oleObj>
              </mc:Choice>
              <mc:Fallback>
                <p:oleObj name="Worksheet" r:id="rId5" imgW="18509157" imgH="675893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0F0DBA4-4DEC-4EFC-AEB4-C265ED605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789" y="1692203"/>
                        <a:ext cx="11556415" cy="4223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51864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Enterprise CorpID version 2">
  <a:themeElements>
    <a:clrScheme name="Custom 120">
      <a:dk1>
        <a:srgbClr val="002663"/>
      </a:dk1>
      <a:lt1>
        <a:srgbClr val="FFFFFF"/>
      </a:lt1>
      <a:dk2>
        <a:srgbClr val="006AD2"/>
      </a:dk2>
      <a:lt2>
        <a:srgbClr val="162B73"/>
      </a:lt2>
      <a:accent1>
        <a:srgbClr val="0968CE"/>
      </a:accent1>
      <a:accent2>
        <a:srgbClr val="6F7879"/>
      </a:accent2>
      <a:accent3>
        <a:srgbClr val="13276E"/>
      </a:accent3>
      <a:accent4>
        <a:srgbClr val="D6E6FE"/>
      </a:accent4>
      <a:accent5>
        <a:srgbClr val="BECAF1"/>
      </a:accent5>
      <a:accent6>
        <a:srgbClr val="C7C8C7"/>
      </a:accent6>
      <a:hlink>
        <a:srgbClr val="0069D0"/>
      </a:hlink>
      <a:folHlink>
        <a:srgbClr val="0026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b="0" i="0" dirty="0" smtClean="0">
            <a:solidFill>
              <a:schemeClr val="accent2"/>
            </a:solidFill>
            <a:latin typeface="BentonSans Light" panose="02000503000000020004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336</Words>
  <Application>Microsoft Office PowerPoint</Application>
  <PresentationFormat>Widescreen</PresentationFormat>
  <Paragraphs>168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BentonSans</vt:lpstr>
      <vt:lpstr>BentonSans Black</vt:lpstr>
      <vt:lpstr>BentonSans Book</vt:lpstr>
      <vt:lpstr>BentonSans Light</vt:lpstr>
      <vt:lpstr>BentonSans Medium</vt:lpstr>
      <vt:lpstr>BentonSans-Black</vt:lpstr>
      <vt:lpstr>Calibri</vt:lpstr>
      <vt:lpstr>Guardian Egyp</vt:lpstr>
      <vt:lpstr>Guardian Egyp Regular</vt:lpstr>
      <vt:lpstr>Enterprise CorpID version 2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Carola Labandeira</dc:creator>
  <cp:lastModifiedBy>Maria Carola Labandeira</cp:lastModifiedBy>
  <cp:revision>2</cp:revision>
  <dcterms:created xsi:type="dcterms:W3CDTF">2021-04-12T16:07:12Z</dcterms:created>
  <dcterms:modified xsi:type="dcterms:W3CDTF">2021-04-29T18:43:14Z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XPAuthor">
    <vt:lpwstr>Maria Carola Labandeira</vt:lpwstr>
  </property>
  <property fmtid="{D5CDD505-2E9C-101B-9397-08002B2CF9AE}" pid="3" name="AXPDataClassification">
    <vt:lpwstr>AXP Internal</vt:lpwstr>
  </property>
  <property fmtid="{D5CDD505-2E9C-101B-9397-08002B2CF9AE}" pid="4" name="AXPDataClassificationForSearch">
    <vt:lpwstr>AXPInternal_UniqueSearchString</vt:lpwstr>
  </property>
</Properties>
</file>