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1175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652015" y="1728976"/>
            <a:ext cx="6258819" cy="2114681"/>
          </a:xfrm>
          <a:prstGeom prst="rect">
            <a:avLst/>
          </a:prstGeom>
        </p:spPr>
        <p:txBody>
          <a:bodyPr vert="horz" wrap="square" lIns="0" tIns="349250" rIns="0" bIns="0" rtlCol="0">
            <a:spAutoFit/>
          </a:bodyPr>
          <a:lstStyle/>
          <a:p>
            <a:pPr algn="ctr"/>
            <a:r>
              <a:rPr lang="de-DE" sz="7200" dirty="0">
                <a:solidFill>
                  <a:srgbClr val="00175A"/>
                </a:solidFill>
                <a:latin typeface="BentonSans Black"/>
                <a:ea typeface="BentonSans Black"/>
                <a:cs typeface="BentonSans Black"/>
              </a:rPr>
              <a:t>GEÖFFNET</a:t>
            </a:r>
          </a:p>
          <a:p>
            <a:pPr algn="ctr">
              <a:lnSpc>
                <a:spcPct val="100000"/>
              </a:lnSpc>
              <a:spcBef>
                <a:spcPts val="1520"/>
              </a:spcBef>
            </a:pPr>
            <a:r>
              <a:rPr lang="en-GB" sz="3000" spc="-40" dirty="0">
                <a:solidFill>
                  <a:srgbClr val="0079C1"/>
                </a:solidFill>
                <a:latin typeface="Benton Sans"/>
                <a:cs typeface="Benton Sans"/>
              </a:rPr>
              <a:t> NEUE ÖFFNUNGSZEITEN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2318938"/>
              </p:ext>
            </p:extLst>
          </p:nvPr>
        </p:nvGraphicFramePr>
        <p:xfrm>
          <a:off x="1345197" y="4444801"/>
          <a:ext cx="4845049" cy="466876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001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897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551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93216">
                <a:tc>
                  <a:txBody>
                    <a:bodyPr/>
                    <a:lstStyle/>
                    <a:p>
                      <a:pPr marL="31750">
                        <a:lnSpc>
                          <a:spcPts val="3575"/>
                        </a:lnSpc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MO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ts val="3575"/>
                        </a:lnSpc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ts val="3575"/>
                        </a:lnSpc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DI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MI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DO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96468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FR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90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24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SA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9321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5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SO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8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2"/>
          <p:cNvSpPr txBox="1">
            <a:spLocks noGrp="1"/>
          </p:cNvSpPr>
          <p:nvPr>
            <p:ph type="body" idx="1"/>
          </p:nvPr>
        </p:nvSpPr>
        <p:spPr>
          <a:xfrm>
            <a:off x="652015" y="1728976"/>
            <a:ext cx="6258819" cy="2114681"/>
          </a:xfrm>
          <a:prstGeom prst="rect">
            <a:avLst/>
          </a:prstGeom>
        </p:spPr>
        <p:txBody>
          <a:bodyPr vert="horz" wrap="square" lIns="0" tIns="349250" rIns="0" bIns="0" rtlCol="0">
            <a:spAutoFit/>
          </a:bodyPr>
          <a:lstStyle/>
          <a:p>
            <a:pPr algn="ctr"/>
            <a:r>
              <a:rPr lang="de-DE" sz="7200" dirty="0">
                <a:solidFill>
                  <a:srgbClr val="00175A"/>
                </a:solidFill>
                <a:latin typeface="BentonSans Black"/>
                <a:ea typeface="BentonSans Black"/>
                <a:cs typeface="BentonSans Black"/>
              </a:rPr>
              <a:t>GEÖFFNET</a:t>
            </a:r>
          </a:p>
          <a:p>
            <a:pPr algn="ctr">
              <a:lnSpc>
                <a:spcPct val="100000"/>
              </a:lnSpc>
              <a:spcBef>
                <a:spcPts val="1520"/>
              </a:spcBef>
            </a:pPr>
            <a:r>
              <a:rPr lang="en-GB" sz="3000" spc="-40" dirty="0">
                <a:solidFill>
                  <a:srgbClr val="0079C1"/>
                </a:solidFill>
                <a:latin typeface="Benton Sans"/>
                <a:cs typeface="Benton Sans"/>
              </a:rPr>
              <a:t> NEUE ÖFFNUNGSZEITEN</a:t>
            </a:r>
          </a:p>
        </p:txBody>
      </p:sp>
      <p:graphicFrame>
        <p:nvGraphicFramePr>
          <p:cNvPr id="16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500140"/>
              </p:ext>
            </p:extLst>
          </p:nvPr>
        </p:nvGraphicFramePr>
        <p:xfrm>
          <a:off x="1345197" y="4444801"/>
          <a:ext cx="4845049" cy="466876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001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897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551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93216">
                <a:tc>
                  <a:txBody>
                    <a:bodyPr/>
                    <a:lstStyle/>
                    <a:p>
                      <a:pPr marL="31750">
                        <a:lnSpc>
                          <a:spcPts val="3575"/>
                        </a:lnSpc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MO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ts val="3575"/>
                        </a:lnSpc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ts val="3575"/>
                        </a:lnSpc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DI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MI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DO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96468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lang="en-GB"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FR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90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90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10033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9646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24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SA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93217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lang="en-GB" sz="3000" b="1" spc="-35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SO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184785" algn="r">
                        <a:lnSpc>
                          <a:spcPct val="100000"/>
                        </a:lnSpc>
                        <a:spcBef>
                          <a:spcPts val="785"/>
                        </a:spcBef>
                      </a:pP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ct val="100000"/>
                        </a:lnSpc>
                        <a:spcBef>
                          <a:spcPts val="785"/>
                        </a:spcBef>
                        <a:tabLst>
                          <a:tab pos="473709" algn="l"/>
                        </a:tabLst>
                      </a:pPr>
                      <a:r>
                        <a:rPr sz="3000" b="1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-	</a:t>
                      </a:r>
                      <a:r>
                        <a:rPr sz="3000" b="1" spc="-30" dirty="0">
                          <a:solidFill>
                            <a:srgbClr val="162A75"/>
                          </a:solidFill>
                          <a:latin typeface="Benton Sans"/>
                          <a:cs typeface="Benton Sans"/>
                        </a:rPr>
                        <a:t>[X:XX]</a:t>
                      </a:r>
                      <a:endParaRPr sz="3000" dirty="0">
                        <a:latin typeface="Benton Sans"/>
                        <a:cs typeface="Benton Sans"/>
                      </a:endParaRPr>
                    </a:p>
                  </a:txBody>
                  <a:tcPr marL="0" marR="0" marT="99695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2" name="Rectangle 11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rgbClr val="002060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>
              <a:solidFill>
                <a:srgbClr val="002060"/>
              </a:solidFill>
            </a:endParaRPr>
          </a:p>
        </p:txBody>
      </p:sp>
      <p:sp>
        <p:nvSpPr>
          <p:cNvPr id="13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rgbClr val="01175A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</TotalTime>
  <Words>118</Words>
  <Application>Microsoft Office PowerPoint</Application>
  <PresentationFormat>Custom</PresentationFormat>
  <Paragraphs>50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Benton Sans</vt:lpstr>
      <vt:lpstr>BentonSans Black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Julie Nguyen-Dang</cp:lastModifiedBy>
  <cp:revision>8</cp:revision>
  <cp:lastPrinted>2020-05-21T10:47:47Z</cp:lastPrinted>
  <dcterms:created xsi:type="dcterms:W3CDTF">2020-05-15T11:14:20Z</dcterms:created>
  <dcterms:modified xsi:type="dcterms:W3CDTF">2020-06-17T15:35:44Z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