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7556500" cy="10693400"/>
  <p:notesSz cx="7556500" cy="10693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79C2"/>
    <a:srgbClr val="16297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42"/>
    <p:restoredTop sz="94789"/>
  </p:normalViewPr>
  <p:slideViewPr>
    <p:cSldViewPr>
      <p:cViewPr varScale="1">
        <p:scale>
          <a:sx n="59" d="100"/>
          <a:sy n="59" d="100"/>
        </p:scale>
        <p:origin x="2872" y="8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67213" y="3314954"/>
            <a:ext cx="6428422" cy="224561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34427" y="5988304"/>
            <a:ext cx="5293995" cy="26733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6/17/2020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7000" b="1" i="0">
                <a:solidFill>
                  <a:srgbClr val="162A75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sz="7000" b="1" i="0">
                <a:solidFill>
                  <a:srgbClr val="162A75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6/17/2020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7000" b="1" i="0">
                <a:solidFill>
                  <a:srgbClr val="162A75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378142" y="2459482"/>
            <a:ext cx="3289839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3894867" y="2459482"/>
            <a:ext cx="3289839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6/17/2020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7000" b="1" i="0">
                <a:solidFill>
                  <a:srgbClr val="162A75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6/17/2020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6/17/2020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0"/>
            <a:ext cx="7560309" cy="1364615"/>
          </a:xfrm>
          <a:custGeom>
            <a:avLst/>
            <a:gdLst/>
            <a:ahLst/>
            <a:cxnLst/>
            <a:rect l="l" t="t" r="r" b="b"/>
            <a:pathLst>
              <a:path w="7560309" h="1364615">
                <a:moveTo>
                  <a:pt x="0" y="1364399"/>
                </a:moveTo>
                <a:lnTo>
                  <a:pt x="7559992" y="1364399"/>
                </a:lnTo>
                <a:lnTo>
                  <a:pt x="7559992" y="0"/>
                </a:lnTo>
                <a:lnTo>
                  <a:pt x="0" y="0"/>
                </a:lnTo>
                <a:lnTo>
                  <a:pt x="0" y="1364399"/>
                </a:lnTo>
                <a:close/>
              </a:path>
            </a:pathLst>
          </a:custGeom>
          <a:solidFill>
            <a:srgbClr val="162A75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6660329" y="192699"/>
            <a:ext cx="780415" cy="1078230"/>
          </a:xfrm>
          <a:custGeom>
            <a:avLst/>
            <a:gdLst/>
            <a:ahLst/>
            <a:cxnLst/>
            <a:rect l="l" t="t" r="r" b="b"/>
            <a:pathLst>
              <a:path w="780415" h="1078230">
                <a:moveTo>
                  <a:pt x="737444" y="240469"/>
                </a:moveTo>
                <a:lnTo>
                  <a:pt x="386210" y="240469"/>
                </a:lnTo>
                <a:lnTo>
                  <a:pt x="426186" y="243025"/>
                </a:lnTo>
                <a:lnTo>
                  <a:pt x="458159" y="252333"/>
                </a:lnTo>
                <a:lnTo>
                  <a:pt x="513831" y="288889"/>
                </a:lnTo>
                <a:lnTo>
                  <a:pt x="553302" y="345270"/>
                </a:lnTo>
                <a:lnTo>
                  <a:pt x="568613" y="410088"/>
                </a:lnTo>
                <a:lnTo>
                  <a:pt x="566432" y="443316"/>
                </a:lnTo>
                <a:lnTo>
                  <a:pt x="555110" y="481680"/>
                </a:lnTo>
                <a:lnTo>
                  <a:pt x="534538" y="518131"/>
                </a:lnTo>
                <a:lnTo>
                  <a:pt x="505062" y="552178"/>
                </a:lnTo>
                <a:lnTo>
                  <a:pt x="467029" y="583334"/>
                </a:lnTo>
                <a:lnTo>
                  <a:pt x="43510" y="885327"/>
                </a:lnTo>
                <a:lnTo>
                  <a:pt x="14543" y="915762"/>
                </a:lnTo>
                <a:lnTo>
                  <a:pt x="0" y="953631"/>
                </a:lnTo>
                <a:lnTo>
                  <a:pt x="715" y="994191"/>
                </a:lnTo>
                <a:lnTo>
                  <a:pt x="17526" y="1032698"/>
                </a:lnTo>
                <a:lnTo>
                  <a:pt x="47961" y="1061668"/>
                </a:lnTo>
                <a:lnTo>
                  <a:pt x="85826" y="1076208"/>
                </a:lnTo>
                <a:lnTo>
                  <a:pt x="106066" y="1077808"/>
                </a:lnTo>
                <a:lnTo>
                  <a:pt x="126384" y="1075489"/>
                </a:lnTo>
                <a:lnTo>
                  <a:pt x="164884" y="1058682"/>
                </a:lnTo>
                <a:lnTo>
                  <a:pt x="588403" y="756689"/>
                </a:lnTo>
                <a:lnTo>
                  <a:pt x="639362" y="716367"/>
                </a:lnTo>
                <a:lnTo>
                  <a:pt x="680525" y="674704"/>
                </a:lnTo>
                <a:lnTo>
                  <a:pt x="712913" y="632617"/>
                </a:lnTo>
                <a:lnTo>
                  <a:pt x="737546" y="591022"/>
                </a:lnTo>
                <a:lnTo>
                  <a:pt x="755446" y="550834"/>
                </a:lnTo>
                <a:lnTo>
                  <a:pt x="767634" y="512969"/>
                </a:lnTo>
                <a:lnTo>
                  <a:pt x="780148" y="428661"/>
                </a:lnTo>
                <a:lnTo>
                  <a:pt x="778626" y="379197"/>
                </a:lnTo>
                <a:lnTo>
                  <a:pt x="770685" y="330469"/>
                </a:lnTo>
                <a:lnTo>
                  <a:pt x="756443" y="282993"/>
                </a:lnTo>
                <a:lnTo>
                  <a:pt x="737444" y="240469"/>
                </a:lnTo>
                <a:close/>
              </a:path>
              <a:path w="780415" h="1078230">
                <a:moveTo>
                  <a:pt x="375012" y="0"/>
                </a:moveTo>
                <a:lnTo>
                  <a:pt x="327813" y="3293"/>
                </a:lnTo>
                <a:lnTo>
                  <a:pt x="279519" y="13760"/>
                </a:lnTo>
                <a:lnTo>
                  <a:pt x="230378" y="32002"/>
                </a:lnTo>
                <a:lnTo>
                  <a:pt x="182232" y="306182"/>
                </a:lnTo>
                <a:lnTo>
                  <a:pt x="202307" y="307653"/>
                </a:lnTo>
                <a:lnTo>
                  <a:pt x="222446" y="305271"/>
                </a:lnTo>
                <a:lnTo>
                  <a:pt x="242071" y="298931"/>
                </a:lnTo>
                <a:lnTo>
                  <a:pt x="260604" y="288529"/>
                </a:lnTo>
                <a:lnTo>
                  <a:pt x="302872" y="263424"/>
                </a:lnTo>
                <a:lnTo>
                  <a:pt x="344924" y="247336"/>
                </a:lnTo>
                <a:lnTo>
                  <a:pt x="386210" y="240469"/>
                </a:lnTo>
                <a:lnTo>
                  <a:pt x="737444" y="240469"/>
                </a:lnTo>
                <a:lnTo>
                  <a:pt x="736021" y="237285"/>
                </a:lnTo>
                <a:lnTo>
                  <a:pt x="709536" y="193863"/>
                </a:lnTo>
                <a:lnTo>
                  <a:pt x="683369" y="159676"/>
                </a:lnTo>
                <a:lnTo>
                  <a:pt x="653873" y="127247"/>
                </a:lnTo>
                <a:lnTo>
                  <a:pt x="621294" y="97178"/>
                </a:lnTo>
                <a:lnTo>
                  <a:pt x="585882" y="70069"/>
                </a:lnTo>
                <a:lnTo>
                  <a:pt x="547886" y="46522"/>
                </a:lnTo>
                <a:lnTo>
                  <a:pt x="507552" y="27141"/>
                </a:lnTo>
                <a:lnTo>
                  <a:pt x="465129" y="12525"/>
                </a:lnTo>
                <a:lnTo>
                  <a:pt x="420867" y="3277"/>
                </a:lnTo>
                <a:lnTo>
                  <a:pt x="375012" y="0"/>
                </a:lnTo>
                <a:close/>
              </a:path>
            </a:pathLst>
          </a:custGeom>
          <a:solidFill>
            <a:srgbClr val="45BEA8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6224819" y="126207"/>
            <a:ext cx="671195" cy="1146810"/>
          </a:xfrm>
          <a:custGeom>
            <a:avLst/>
            <a:gdLst/>
            <a:ahLst/>
            <a:cxnLst/>
            <a:rect l="l" t="t" r="r" b="b"/>
            <a:pathLst>
              <a:path w="671195" h="1146810">
                <a:moveTo>
                  <a:pt x="412062" y="0"/>
                </a:moveTo>
                <a:lnTo>
                  <a:pt x="367531" y="4418"/>
                </a:lnTo>
                <a:lnTo>
                  <a:pt x="323772" y="13549"/>
                </a:lnTo>
                <a:lnTo>
                  <a:pt x="281224" y="26912"/>
                </a:lnTo>
                <a:lnTo>
                  <a:pt x="240326" y="44028"/>
                </a:lnTo>
                <a:lnTo>
                  <a:pt x="201517" y="64414"/>
                </a:lnTo>
                <a:lnTo>
                  <a:pt x="165236" y="87591"/>
                </a:lnTo>
                <a:lnTo>
                  <a:pt x="125496" y="119334"/>
                </a:lnTo>
                <a:lnTo>
                  <a:pt x="90670" y="155299"/>
                </a:lnTo>
                <a:lnTo>
                  <a:pt x="61048" y="195041"/>
                </a:lnTo>
                <a:lnTo>
                  <a:pt x="36919" y="238117"/>
                </a:lnTo>
                <a:lnTo>
                  <a:pt x="18571" y="284080"/>
                </a:lnTo>
                <a:lnTo>
                  <a:pt x="6295" y="332486"/>
                </a:lnTo>
                <a:lnTo>
                  <a:pt x="0" y="407331"/>
                </a:lnTo>
                <a:lnTo>
                  <a:pt x="3076" y="451217"/>
                </a:lnTo>
                <a:lnTo>
                  <a:pt x="11998" y="498728"/>
                </a:lnTo>
                <a:lnTo>
                  <a:pt x="28038" y="549353"/>
                </a:lnTo>
                <a:lnTo>
                  <a:pt x="52468" y="602580"/>
                </a:lnTo>
                <a:lnTo>
                  <a:pt x="86559" y="657898"/>
                </a:lnTo>
                <a:lnTo>
                  <a:pt x="391473" y="1101140"/>
                </a:lnTo>
                <a:lnTo>
                  <a:pt x="421909" y="1130106"/>
                </a:lnTo>
                <a:lnTo>
                  <a:pt x="459774" y="1144651"/>
                </a:lnTo>
                <a:lnTo>
                  <a:pt x="480014" y="1146250"/>
                </a:lnTo>
                <a:lnTo>
                  <a:pt x="500333" y="1143930"/>
                </a:lnTo>
                <a:lnTo>
                  <a:pt x="520140" y="1137585"/>
                </a:lnTo>
                <a:lnTo>
                  <a:pt x="538844" y="1127112"/>
                </a:lnTo>
                <a:lnTo>
                  <a:pt x="567811" y="1096679"/>
                </a:lnTo>
                <a:lnTo>
                  <a:pt x="582354" y="1058814"/>
                </a:lnTo>
                <a:lnTo>
                  <a:pt x="581639" y="1018259"/>
                </a:lnTo>
                <a:lnTo>
                  <a:pt x="564828" y="979754"/>
                </a:lnTo>
                <a:lnTo>
                  <a:pt x="259901" y="536511"/>
                </a:lnTo>
                <a:lnTo>
                  <a:pt x="234818" y="494226"/>
                </a:lnTo>
                <a:lnTo>
                  <a:pt x="218766" y="452150"/>
                </a:lnTo>
                <a:lnTo>
                  <a:pt x="211906" y="410861"/>
                </a:lnTo>
                <a:lnTo>
                  <a:pt x="214397" y="370941"/>
                </a:lnTo>
                <a:lnTo>
                  <a:pt x="239142" y="309529"/>
                </a:lnTo>
                <a:lnTo>
                  <a:pt x="286622" y="260946"/>
                </a:lnTo>
                <a:lnTo>
                  <a:pt x="348512" y="232948"/>
                </a:lnTo>
                <a:lnTo>
                  <a:pt x="381459" y="228508"/>
                </a:lnTo>
                <a:lnTo>
                  <a:pt x="647992" y="228508"/>
                </a:lnTo>
                <a:lnTo>
                  <a:pt x="670861" y="99364"/>
                </a:lnTo>
                <a:lnTo>
                  <a:pt x="630921" y="65416"/>
                </a:lnTo>
                <a:lnTo>
                  <a:pt x="589118" y="39063"/>
                </a:lnTo>
                <a:lnTo>
                  <a:pt x="545892" y="19826"/>
                </a:lnTo>
                <a:lnTo>
                  <a:pt x="501681" y="7223"/>
                </a:lnTo>
                <a:lnTo>
                  <a:pt x="456925" y="774"/>
                </a:lnTo>
                <a:lnTo>
                  <a:pt x="412062" y="0"/>
                </a:lnTo>
                <a:close/>
              </a:path>
              <a:path w="671195" h="1146810">
                <a:moveTo>
                  <a:pt x="647992" y="228508"/>
                </a:moveTo>
                <a:lnTo>
                  <a:pt x="381459" y="228508"/>
                </a:lnTo>
                <a:lnTo>
                  <a:pt x="414689" y="230695"/>
                </a:lnTo>
                <a:lnTo>
                  <a:pt x="453123" y="241967"/>
                </a:lnTo>
                <a:lnTo>
                  <a:pt x="489567" y="262540"/>
                </a:lnTo>
                <a:lnTo>
                  <a:pt x="523579" y="292038"/>
                </a:lnTo>
                <a:lnTo>
                  <a:pt x="554719" y="330085"/>
                </a:lnTo>
                <a:lnTo>
                  <a:pt x="568577" y="346199"/>
                </a:lnTo>
                <a:lnTo>
                  <a:pt x="584848" y="358870"/>
                </a:lnTo>
                <a:lnTo>
                  <a:pt x="602956" y="367997"/>
                </a:lnTo>
                <a:lnTo>
                  <a:pt x="622321" y="373481"/>
                </a:lnTo>
                <a:lnTo>
                  <a:pt x="647992" y="228508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6370173" y="9509197"/>
            <a:ext cx="730885" cy="730885"/>
          </a:xfrm>
          <a:custGeom>
            <a:avLst/>
            <a:gdLst/>
            <a:ahLst/>
            <a:cxnLst/>
            <a:rect l="l" t="t" r="r" b="b"/>
            <a:pathLst>
              <a:path w="730884" h="730884">
                <a:moveTo>
                  <a:pt x="730783" y="231711"/>
                </a:moveTo>
                <a:lnTo>
                  <a:pt x="689673" y="231711"/>
                </a:lnTo>
                <a:lnTo>
                  <a:pt x="689673" y="356209"/>
                </a:lnTo>
                <a:lnTo>
                  <a:pt x="0" y="356209"/>
                </a:lnTo>
                <a:lnTo>
                  <a:pt x="0" y="730783"/>
                </a:lnTo>
                <a:lnTo>
                  <a:pt x="730783" y="730783"/>
                </a:lnTo>
                <a:lnTo>
                  <a:pt x="730783" y="518883"/>
                </a:lnTo>
                <a:lnTo>
                  <a:pt x="135102" y="518883"/>
                </a:lnTo>
                <a:lnTo>
                  <a:pt x="135102" y="394385"/>
                </a:lnTo>
                <a:lnTo>
                  <a:pt x="730783" y="394385"/>
                </a:lnTo>
                <a:lnTo>
                  <a:pt x="730783" y="231711"/>
                </a:lnTo>
                <a:close/>
              </a:path>
              <a:path w="730884" h="730884">
                <a:moveTo>
                  <a:pt x="273748" y="500430"/>
                </a:moveTo>
                <a:lnTo>
                  <a:pt x="261073" y="518883"/>
                </a:lnTo>
                <a:lnTo>
                  <a:pt x="286791" y="518883"/>
                </a:lnTo>
                <a:lnTo>
                  <a:pt x="273748" y="500430"/>
                </a:lnTo>
                <a:close/>
              </a:path>
              <a:path w="730884" h="730884">
                <a:moveTo>
                  <a:pt x="394919" y="487464"/>
                </a:moveTo>
                <a:lnTo>
                  <a:pt x="388264" y="489597"/>
                </a:lnTo>
                <a:lnTo>
                  <a:pt x="380657" y="490842"/>
                </a:lnTo>
                <a:lnTo>
                  <a:pt x="363677" y="490842"/>
                </a:lnTo>
                <a:lnTo>
                  <a:pt x="363677" y="518883"/>
                </a:lnTo>
                <a:lnTo>
                  <a:pt x="394919" y="518883"/>
                </a:lnTo>
                <a:lnTo>
                  <a:pt x="394919" y="487464"/>
                </a:lnTo>
                <a:close/>
              </a:path>
              <a:path w="730884" h="730884">
                <a:moveTo>
                  <a:pt x="447205" y="496620"/>
                </a:moveTo>
                <a:lnTo>
                  <a:pt x="447205" y="518883"/>
                </a:lnTo>
                <a:lnTo>
                  <a:pt x="464794" y="518883"/>
                </a:lnTo>
                <a:lnTo>
                  <a:pt x="447205" y="496620"/>
                </a:lnTo>
                <a:close/>
              </a:path>
              <a:path w="730884" h="730884">
                <a:moveTo>
                  <a:pt x="730783" y="511340"/>
                </a:moveTo>
                <a:lnTo>
                  <a:pt x="724724" y="514506"/>
                </a:lnTo>
                <a:lnTo>
                  <a:pt x="718043" y="516878"/>
                </a:lnTo>
                <a:lnTo>
                  <a:pt x="710807" y="518367"/>
                </a:lnTo>
                <a:lnTo>
                  <a:pt x="703084" y="518883"/>
                </a:lnTo>
                <a:lnTo>
                  <a:pt x="730783" y="518883"/>
                </a:lnTo>
                <a:lnTo>
                  <a:pt x="730783" y="511340"/>
                </a:lnTo>
                <a:close/>
              </a:path>
              <a:path w="730884" h="730884">
                <a:moveTo>
                  <a:pt x="730783" y="394385"/>
                </a:moveTo>
                <a:lnTo>
                  <a:pt x="135102" y="394385"/>
                </a:lnTo>
                <a:lnTo>
                  <a:pt x="261569" y="394398"/>
                </a:lnTo>
                <a:lnTo>
                  <a:pt x="274358" y="412597"/>
                </a:lnTo>
                <a:lnTo>
                  <a:pt x="287286" y="394398"/>
                </a:lnTo>
                <a:lnTo>
                  <a:pt x="730783" y="394398"/>
                </a:lnTo>
                <a:close/>
              </a:path>
              <a:path w="730884" h="730884">
                <a:moveTo>
                  <a:pt x="58826" y="337756"/>
                </a:moveTo>
                <a:lnTo>
                  <a:pt x="41706" y="337756"/>
                </a:lnTo>
                <a:lnTo>
                  <a:pt x="34721" y="356209"/>
                </a:lnTo>
                <a:lnTo>
                  <a:pt x="65951" y="356209"/>
                </a:lnTo>
                <a:lnTo>
                  <a:pt x="58826" y="337756"/>
                </a:lnTo>
                <a:close/>
              </a:path>
              <a:path w="730884" h="730884">
                <a:moveTo>
                  <a:pt x="345211" y="333946"/>
                </a:moveTo>
                <a:lnTo>
                  <a:pt x="345211" y="356209"/>
                </a:lnTo>
                <a:lnTo>
                  <a:pt x="362813" y="356209"/>
                </a:lnTo>
                <a:lnTo>
                  <a:pt x="345211" y="333946"/>
                </a:lnTo>
                <a:close/>
              </a:path>
              <a:path w="730884" h="730884">
                <a:moveTo>
                  <a:pt x="436245" y="344830"/>
                </a:moveTo>
                <a:lnTo>
                  <a:pt x="436245" y="356209"/>
                </a:lnTo>
                <a:lnTo>
                  <a:pt x="473163" y="356209"/>
                </a:lnTo>
                <a:lnTo>
                  <a:pt x="463893" y="355662"/>
                </a:lnTo>
                <a:lnTo>
                  <a:pt x="454347" y="353801"/>
                </a:lnTo>
                <a:lnTo>
                  <a:pt x="444980" y="350299"/>
                </a:lnTo>
                <a:lnTo>
                  <a:pt x="436245" y="344830"/>
                </a:lnTo>
                <a:close/>
              </a:path>
              <a:path w="730884" h="730884">
                <a:moveTo>
                  <a:pt x="540943" y="337756"/>
                </a:moveTo>
                <a:lnTo>
                  <a:pt x="523849" y="337756"/>
                </a:lnTo>
                <a:lnTo>
                  <a:pt x="516839" y="356209"/>
                </a:lnTo>
                <a:lnTo>
                  <a:pt x="548081" y="356209"/>
                </a:lnTo>
                <a:lnTo>
                  <a:pt x="540943" y="337756"/>
                </a:lnTo>
                <a:close/>
              </a:path>
              <a:path w="730884" h="730884">
                <a:moveTo>
                  <a:pt x="622503" y="331965"/>
                </a:moveTo>
                <a:lnTo>
                  <a:pt x="622503" y="356209"/>
                </a:lnTo>
                <a:lnTo>
                  <a:pt x="637997" y="356209"/>
                </a:lnTo>
                <a:lnTo>
                  <a:pt x="622503" y="331965"/>
                </a:lnTo>
                <a:close/>
              </a:path>
              <a:path w="730884" h="730884">
                <a:moveTo>
                  <a:pt x="730783" y="0"/>
                </a:moveTo>
                <a:lnTo>
                  <a:pt x="0" y="0"/>
                </a:lnTo>
                <a:lnTo>
                  <a:pt x="0" y="288543"/>
                </a:lnTo>
                <a:lnTo>
                  <a:pt x="24371" y="231711"/>
                </a:lnTo>
                <a:lnTo>
                  <a:pt x="730783" y="231711"/>
                </a:lnTo>
                <a:lnTo>
                  <a:pt x="730783" y="0"/>
                </a:lnTo>
                <a:close/>
              </a:path>
              <a:path w="730884" h="730884">
                <a:moveTo>
                  <a:pt x="88607" y="231711"/>
                </a:moveTo>
                <a:lnTo>
                  <a:pt x="74079" y="231711"/>
                </a:lnTo>
                <a:lnTo>
                  <a:pt x="88607" y="263804"/>
                </a:lnTo>
                <a:lnTo>
                  <a:pt x="88607" y="231711"/>
                </a:lnTo>
                <a:close/>
              </a:path>
              <a:path w="730884" h="730884">
                <a:moveTo>
                  <a:pt x="570725" y="231711"/>
                </a:moveTo>
                <a:lnTo>
                  <a:pt x="556196" y="231711"/>
                </a:lnTo>
                <a:lnTo>
                  <a:pt x="570725" y="263804"/>
                </a:lnTo>
                <a:lnTo>
                  <a:pt x="570725" y="231711"/>
                </a:lnTo>
                <a:close/>
              </a:path>
              <a:path w="730884" h="730884">
                <a:moveTo>
                  <a:pt x="167817" y="231711"/>
                </a:moveTo>
                <a:lnTo>
                  <a:pt x="149364" y="231711"/>
                </a:lnTo>
                <a:lnTo>
                  <a:pt x="158597" y="259270"/>
                </a:lnTo>
                <a:lnTo>
                  <a:pt x="167817" y="231711"/>
                </a:lnTo>
                <a:close/>
              </a:path>
              <a:path w="730884" h="730884">
                <a:moveTo>
                  <a:pt x="634822" y="231711"/>
                </a:moveTo>
                <a:lnTo>
                  <a:pt x="618832" y="231711"/>
                </a:lnTo>
                <a:lnTo>
                  <a:pt x="634822" y="256920"/>
                </a:lnTo>
                <a:lnTo>
                  <a:pt x="634822" y="231711"/>
                </a:lnTo>
                <a:close/>
              </a:path>
              <a:path w="730884" h="730884">
                <a:moveTo>
                  <a:pt x="474522" y="231711"/>
                </a:moveTo>
                <a:lnTo>
                  <a:pt x="436245" y="231711"/>
                </a:lnTo>
                <a:lnTo>
                  <a:pt x="436245" y="244068"/>
                </a:lnTo>
                <a:lnTo>
                  <a:pt x="444529" y="238596"/>
                </a:lnTo>
                <a:lnTo>
                  <a:pt x="453793" y="234742"/>
                </a:lnTo>
                <a:lnTo>
                  <a:pt x="463852" y="232461"/>
                </a:lnTo>
                <a:lnTo>
                  <a:pt x="474522" y="231711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6525318" y="9922773"/>
            <a:ext cx="577850" cy="86360"/>
          </a:xfrm>
          <a:custGeom>
            <a:avLst/>
            <a:gdLst/>
            <a:ahLst/>
            <a:cxnLst/>
            <a:rect l="l" t="t" r="r" b="b"/>
            <a:pathLst>
              <a:path w="577850" h="86359">
                <a:moveTo>
                  <a:pt x="69024" y="0"/>
                </a:moveTo>
                <a:lnTo>
                  <a:pt x="0" y="0"/>
                </a:lnTo>
                <a:lnTo>
                  <a:pt x="0" y="86118"/>
                </a:lnTo>
                <a:lnTo>
                  <a:pt x="69024" y="86118"/>
                </a:lnTo>
                <a:lnTo>
                  <a:pt x="69024" y="67805"/>
                </a:lnTo>
                <a:lnTo>
                  <a:pt x="20802" y="67805"/>
                </a:lnTo>
                <a:lnTo>
                  <a:pt x="20802" y="51815"/>
                </a:lnTo>
                <a:lnTo>
                  <a:pt x="67919" y="51815"/>
                </a:lnTo>
                <a:lnTo>
                  <a:pt x="67919" y="33832"/>
                </a:lnTo>
                <a:lnTo>
                  <a:pt x="20802" y="33832"/>
                </a:lnTo>
                <a:lnTo>
                  <a:pt x="20802" y="18338"/>
                </a:lnTo>
                <a:lnTo>
                  <a:pt x="69024" y="18338"/>
                </a:lnTo>
                <a:lnTo>
                  <a:pt x="69024" y="0"/>
                </a:lnTo>
                <a:close/>
              </a:path>
              <a:path w="577850" h="86359">
                <a:moveTo>
                  <a:pt x="98298" y="0"/>
                </a:moveTo>
                <a:lnTo>
                  <a:pt x="72339" y="0"/>
                </a:lnTo>
                <a:lnTo>
                  <a:pt x="106781" y="43065"/>
                </a:lnTo>
                <a:lnTo>
                  <a:pt x="72466" y="86118"/>
                </a:lnTo>
                <a:lnTo>
                  <a:pt x="97688" y="86118"/>
                </a:lnTo>
                <a:lnTo>
                  <a:pt x="118846" y="58445"/>
                </a:lnTo>
                <a:lnTo>
                  <a:pt x="143809" y="58445"/>
                </a:lnTo>
                <a:lnTo>
                  <a:pt x="131267" y="42697"/>
                </a:lnTo>
                <a:lnTo>
                  <a:pt x="143632" y="27317"/>
                </a:lnTo>
                <a:lnTo>
                  <a:pt x="119341" y="27317"/>
                </a:lnTo>
                <a:lnTo>
                  <a:pt x="98298" y="0"/>
                </a:lnTo>
                <a:close/>
              </a:path>
              <a:path w="577850" h="86359">
                <a:moveTo>
                  <a:pt x="143809" y="58445"/>
                </a:moveTo>
                <a:lnTo>
                  <a:pt x="118846" y="58445"/>
                </a:lnTo>
                <a:lnTo>
                  <a:pt x="139890" y="86118"/>
                </a:lnTo>
                <a:lnTo>
                  <a:pt x="165849" y="86118"/>
                </a:lnTo>
                <a:lnTo>
                  <a:pt x="143809" y="58445"/>
                </a:lnTo>
                <a:close/>
              </a:path>
              <a:path w="577850" h="86359">
                <a:moveTo>
                  <a:pt x="165595" y="0"/>
                </a:moveTo>
                <a:lnTo>
                  <a:pt x="140360" y="0"/>
                </a:lnTo>
                <a:lnTo>
                  <a:pt x="119341" y="27317"/>
                </a:lnTo>
                <a:lnTo>
                  <a:pt x="143632" y="27317"/>
                </a:lnTo>
                <a:lnTo>
                  <a:pt x="165595" y="0"/>
                </a:lnTo>
                <a:close/>
              </a:path>
              <a:path w="577850" h="86359">
                <a:moveTo>
                  <a:pt x="217004" y="0"/>
                </a:moveTo>
                <a:lnTo>
                  <a:pt x="169532" y="0"/>
                </a:lnTo>
                <a:lnTo>
                  <a:pt x="169532" y="86118"/>
                </a:lnTo>
                <a:lnTo>
                  <a:pt x="190322" y="86118"/>
                </a:lnTo>
                <a:lnTo>
                  <a:pt x="190322" y="57696"/>
                </a:lnTo>
                <a:lnTo>
                  <a:pt x="216281" y="57696"/>
                </a:lnTo>
                <a:lnTo>
                  <a:pt x="228980" y="55515"/>
                </a:lnTo>
                <a:lnTo>
                  <a:pt x="238580" y="49474"/>
                </a:lnTo>
                <a:lnTo>
                  <a:pt x="244654" y="40320"/>
                </a:lnTo>
                <a:lnTo>
                  <a:pt x="244826" y="39382"/>
                </a:lnTo>
                <a:lnTo>
                  <a:pt x="190322" y="39382"/>
                </a:lnTo>
                <a:lnTo>
                  <a:pt x="190322" y="18338"/>
                </a:lnTo>
                <a:lnTo>
                  <a:pt x="244923" y="18338"/>
                </a:lnTo>
                <a:lnTo>
                  <a:pt x="244701" y="17080"/>
                </a:lnTo>
                <a:lnTo>
                  <a:pt x="238766" y="7981"/>
                </a:lnTo>
                <a:lnTo>
                  <a:pt x="229392" y="2093"/>
                </a:lnTo>
                <a:lnTo>
                  <a:pt x="217004" y="0"/>
                </a:lnTo>
                <a:close/>
              </a:path>
              <a:path w="577850" h="86359">
                <a:moveTo>
                  <a:pt x="244923" y="18338"/>
                </a:moveTo>
                <a:lnTo>
                  <a:pt x="222186" y="18338"/>
                </a:lnTo>
                <a:lnTo>
                  <a:pt x="225869" y="23012"/>
                </a:lnTo>
                <a:lnTo>
                  <a:pt x="225869" y="34696"/>
                </a:lnTo>
                <a:lnTo>
                  <a:pt x="222186" y="39382"/>
                </a:lnTo>
                <a:lnTo>
                  <a:pt x="244826" y="39382"/>
                </a:lnTo>
                <a:lnTo>
                  <a:pt x="246773" y="28803"/>
                </a:lnTo>
                <a:lnTo>
                  <a:pt x="244923" y="18338"/>
                </a:lnTo>
                <a:close/>
              </a:path>
              <a:path w="577850" h="86359">
                <a:moveTo>
                  <a:pt x="304609" y="0"/>
                </a:moveTo>
                <a:lnTo>
                  <a:pt x="257733" y="0"/>
                </a:lnTo>
                <a:lnTo>
                  <a:pt x="257733" y="86118"/>
                </a:lnTo>
                <a:lnTo>
                  <a:pt x="278536" y="86118"/>
                </a:lnTo>
                <a:lnTo>
                  <a:pt x="278536" y="55244"/>
                </a:lnTo>
                <a:lnTo>
                  <a:pt x="311778" y="55244"/>
                </a:lnTo>
                <a:lnTo>
                  <a:pt x="311124" y="54521"/>
                </a:lnTo>
                <a:lnTo>
                  <a:pt x="320887" y="51008"/>
                </a:lnTo>
                <a:lnTo>
                  <a:pt x="328199" y="45019"/>
                </a:lnTo>
                <a:lnTo>
                  <a:pt x="332548" y="37401"/>
                </a:lnTo>
                <a:lnTo>
                  <a:pt x="278536" y="37401"/>
                </a:lnTo>
                <a:lnTo>
                  <a:pt x="278536" y="18338"/>
                </a:lnTo>
                <a:lnTo>
                  <a:pt x="332696" y="18338"/>
                </a:lnTo>
                <a:lnTo>
                  <a:pt x="332305" y="16255"/>
                </a:lnTo>
                <a:lnTo>
                  <a:pt x="326370" y="7619"/>
                </a:lnTo>
                <a:lnTo>
                  <a:pt x="316997" y="2003"/>
                </a:lnTo>
                <a:lnTo>
                  <a:pt x="304609" y="0"/>
                </a:lnTo>
                <a:close/>
              </a:path>
              <a:path w="577850" h="86359">
                <a:moveTo>
                  <a:pt x="311778" y="55244"/>
                </a:moveTo>
                <a:lnTo>
                  <a:pt x="288239" y="55244"/>
                </a:lnTo>
                <a:lnTo>
                  <a:pt x="313829" y="86118"/>
                </a:lnTo>
                <a:lnTo>
                  <a:pt x="339661" y="86118"/>
                </a:lnTo>
                <a:lnTo>
                  <a:pt x="311778" y="55244"/>
                </a:lnTo>
                <a:close/>
              </a:path>
              <a:path w="577850" h="86359">
                <a:moveTo>
                  <a:pt x="332696" y="18338"/>
                </a:moveTo>
                <a:lnTo>
                  <a:pt x="309778" y="18338"/>
                </a:lnTo>
                <a:lnTo>
                  <a:pt x="313474" y="22758"/>
                </a:lnTo>
                <a:lnTo>
                  <a:pt x="313474" y="33223"/>
                </a:lnTo>
                <a:lnTo>
                  <a:pt x="309778" y="37401"/>
                </a:lnTo>
                <a:lnTo>
                  <a:pt x="332548" y="37401"/>
                </a:lnTo>
                <a:lnTo>
                  <a:pt x="332788" y="36981"/>
                </a:lnTo>
                <a:lnTo>
                  <a:pt x="334378" y="27317"/>
                </a:lnTo>
                <a:lnTo>
                  <a:pt x="332696" y="18338"/>
                </a:lnTo>
                <a:close/>
              </a:path>
              <a:path w="577850" h="86359">
                <a:moveTo>
                  <a:pt x="413727" y="0"/>
                </a:moveTo>
                <a:lnTo>
                  <a:pt x="344716" y="0"/>
                </a:lnTo>
                <a:lnTo>
                  <a:pt x="344716" y="86118"/>
                </a:lnTo>
                <a:lnTo>
                  <a:pt x="413727" y="86118"/>
                </a:lnTo>
                <a:lnTo>
                  <a:pt x="413727" y="67805"/>
                </a:lnTo>
                <a:lnTo>
                  <a:pt x="365506" y="67805"/>
                </a:lnTo>
                <a:lnTo>
                  <a:pt x="365506" y="51815"/>
                </a:lnTo>
                <a:lnTo>
                  <a:pt x="412623" y="51815"/>
                </a:lnTo>
                <a:lnTo>
                  <a:pt x="412623" y="33832"/>
                </a:lnTo>
                <a:lnTo>
                  <a:pt x="365506" y="33832"/>
                </a:lnTo>
                <a:lnTo>
                  <a:pt x="365506" y="18338"/>
                </a:lnTo>
                <a:lnTo>
                  <a:pt x="413727" y="18338"/>
                </a:lnTo>
                <a:lnTo>
                  <a:pt x="413727" y="0"/>
                </a:lnTo>
                <a:close/>
              </a:path>
              <a:path w="577850" h="86359">
                <a:moveTo>
                  <a:pt x="496531" y="0"/>
                </a:moveTo>
                <a:lnTo>
                  <a:pt x="451980" y="0"/>
                </a:lnTo>
                <a:lnTo>
                  <a:pt x="439512" y="2012"/>
                </a:lnTo>
                <a:lnTo>
                  <a:pt x="430198" y="7600"/>
                </a:lnTo>
                <a:lnTo>
                  <a:pt x="424367" y="16094"/>
                </a:lnTo>
                <a:lnTo>
                  <a:pt x="422351" y="26822"/>
                </a:lnTo>
                <a:lnTo>
                  <a:pt x="424238" y="37587"/>
                </a:lnTo>
                <a:lnTo>
                  <a:pt x="429617" y="45545"/>
                </a:lnTo>
                <a:lnTo>
                  <a:pt x="438065" y="50478"/>
                </a:lnTo>
                <a:lnTo>
                  <a:pt x="449160" y="52171"/>
                </a:lnTo>
                <a:lnTo>
                  <a:pt x="473887" y="52171"/>
                </a:lnTo>
                <a:lnTo>
                  <a:pt x="477443" y="55244"/>
                </a:lnTo>
                <a:lnTo>
                  <a:pt x="477443" y="64719"/>
                </a:lnTo>
                <a:lnTo>
                  <a:pt x="473887" y="67805"/>
                </a:lnTo>
                <a:lnTo>
                  <a:pt x="424802" y="67805"/>
                </a:lnTo>
                <a:lnTo>
                  <a:pt x="424802" y="86118"/>
                </a:lnTo>
                <a:lnTo>
                  <a:pt x="468477" y="86118"/>
                </a:lnTo>
                <a:lnTo>
                  <a:pt x="480945" y="84100"/>
                </a:lnTo>
                <a:lnTo>
                  <a:pt x="490259" y="78451"/>
                </a:lnTo>
                <a:lnTo>
                  <a:pt x="496089" y="69777"/>
                </a:lnTo>
                <a:lnTo>
                  <a:pt x="498106" y="58686"/>
                </a:lnTo>
                <a:lnTo>
                  <a:pt x="496289" y="48186"/>
                </a:lnTo>
                <a:lnTo>
                  <a:pt x="491026" y="40428"/>
                </a:lnTo>
                <a:lnTo>
                  <a:pt x="482601" y="35621"/>
                </a:lnTo>
                <a:lnTo>
                  <a:pt x="471297" y="33972"/>
                </a:lnTo>
                <a:lnTo>
                  <a:pt x="446455" y="33972"/>
                </a:lnTo>
                <a:lnTo>
                  <a:pt x="443115" y="30772"/>
                </a:lnTo>
                <a:lnTo>
                  <a:pt x="443115" y="21412"/>
                </a:lnTo>
                <a:lnTo>
                  <a:pt x="446455" y="18338"/>
                </a:lnTo>
                <a:lnTo>
                  <a:pt x="488416" y="18338"/>
                </a:lnTo>
                <a:lnTo>
                  <a:pt x="496531" y="0"/>
                </a:lnTo>
                <a:close/>
              </a:path>
              <a:path w="577850" h="86359">
                <a:moveTo>
                  <a:pt x="575881" y="0"/>
                </a:moveTo>
                <a:lnTo>
                  <a:pt x="531329" y="0"/>
                </a:lnTo>
                <a:lnTo>
                  <a:pt x="518872" y="2012"/>
                </a:lnTo>
                <a:lnTo>
                  <a:pt x="509557" y="7600"/>
                </a:lnTo>
                <a:lnTo>
                  <a:pt x="503721" y="16094"/>
                </a:lnTo>
                <a:lnTo>
                  <a:pt x="501700" y="26822"/>
                </a:lnTo>
                <a:lnTo>
                  <a:pt x="503587" y="37587"/>
                </a:lnTo>
                <a:lnTo>
                  <a:pt x="508966" y="45545"/>
                </a:lnTo>
                <a:lnTo>
                  <a:pt x="517415" y="50478"/>
                </a:lnTo>
                <a:lnTo>
                  <a:pt x="528510" y="52171"/>
                </a:lnTo>
                <a:lnTo>
                  <a:pt x="553237" y="52171"/>
                </a:lnTo>
                <a:lnTo>
                  <a:pt x="556793" y="55244"/>
                </a:lnTo>
                <a:lnTo>
                  <a:pt x="556793" y="64719"/>
                </a:lnTo>
                <a:lnTo>
                  <a:pt x="553237" y="67805"/>
                </a:lnTo>
                <a:lnTo>
                  <a:pt x="504151" y="67805"/>
                </a:lnTo>
                <a:lnTo>
                  <a:pt x="504151" y="86118"/>
                </a:lnTo>
                <a:lnTo>
                  <a:pt x="547814" y="86118"/>
                </a:lnTo>
                <a:lnTo>
                  <a:pt x="557695" y="84886"/>
                </a:lnTo>
                <a:lnTo>
                  <a:pt x="577481" y="62356"/>
                </a:lnTo>
                <a:lnTo>
                  <a:pt x="577481" y="54736"/>
                </a:lnTo>
                <a:lnTo>
                  <a:pt x="550633" y="33972"/>
                </a:lnTo>
                <a:lnTo>
                  <a:pt x="525805" y="33972"/>
                </a:lnTo>
                <a:lnTo>
                  <a:pt x="522465" y="30772"/>
                </a:lnTo>
                <a:lnTo>
                  <a:pt x="522465" y="21412"/>
                </a:lnTo>
                <a:lnTo>
                  <a:pt x="525805" y="18338"/>
                </a:lnTo>
                <a:lnTo>
                  <a:pt x="567753" y="18338"/>
                </a:lnTo>
                <a:lnTo>
                  <a:pt x="575881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6370439" y="9760106"/>
            <a:ext cx="669290" cy="86360"/>
          </a:xfrm>
          <a:custGeom>
            <a:avLst/>
            <a:gdLst/>
            <a:ahLst/>
            <a:cxnLst/>
            <a:rect l="l" t="t" r="r" b="b"/>
            <a:pathLst>
              <a:path w="669290" h="86359">
                <a:moveTo>
                  <a:pt x="64223" y="0"/>
                </a:moveTo>
                <a:lnTo>
                  <a:pt x="36906" y="0"/>
                </a:lnTo>
                <a:lnTo>
                  <a:pt x="0" y="86118"/>
                </a:lnTo>
                <a:lnTo>
                  <a:pt x="22263" y="86118"/>
                </a:lnTo>
                <a:lnTo>
                  <a:pt x="29527" y="68021"/>
                </a:lnTo>
                <a:lnTo>
                  <a:pt x="93274" y="68021"/>
                </a:lnTo>
                <a:lnTo>
                  <a:pt x="86185" y="51422"/>
                </a:lnTo>
                <a:lnTo>
                  <a:pt x="36156" y="51422"/>
                </a:lnTo>
                <a:lnTo>
                  <a:pt x="44284" y="31229"/>
                </a:lnTo>
                <a:lnTo>
                  <a:pt x="49695" y="17703"/>
                </a:lnTo>
                <a:lnTo>
                  <a:pt x="71784" y="17703"/>
                </a:lnTo>
                <a:lnTo>
                  <a:pt x="64223" y="0"/>
                </a:lnTo>
                <a:close/>
              </a:path>
              <a:path w="669290" h="86359">
                <a:moveTo>
                  <a:pt x="93274" y="68021"/>
                </a:moveTo>
                <a:lnTo>
                  <a:pt x="70129" y="68021"/>
                </a:lnTo>
                <a:lnTo>
                  <a:pt x="77508" y="86118"/>
                </a:lnTo>
                <a:lnTo>
                  <a:pt x="101003" y="86118"/>
                </a:lnTo>
                <a:lnTo>
                  <a:pt x="93274" y="68021"/>
                </a:lnTo>
                <a:close/>
              </a:path>
              <a:path w="669290" h="86359">
                <a:moveTo>
                  <a:pt x="71784" y="17703"/>
                </a:moveTo>
                <a:lnTo>
                  <a:pt x="49936" y="17703"/>
                </a:lnTo>
                <a:lnTo>
                  <a:pt x="55244" y="31229"/>
                </a:lnTo>
                <a:lnTo>
                  <a:pt x="63474" y="51422"/>
                </a:lnTo>
                <a:lnTo>
                  <a:pt x="86185" y="51422"/>
                </a:lnTo>
                <a:lnTo>
                  <a:pt x="71784" y="17703"/>
                </a:lnTo>
                <a:close/>
              </a:path>
              <a:path w="669290" h="86359">
                <a:moveTo>
                  <a:pt x="138518" y="0"/>
                </a:moveTo>
                <a:lnTo>
                  <a:pt x="104927" y="0"/>
                </a:lnTo>
                <a:lnTo>
                  <a:pt x="104927" y="86118"/>
                </a:lnTo>
                <a:lnTo>
                  <a:pt x="125120" y="86118"/>
                </a:lnTo>
                <a:lnTo>
                  <a:pt x="125120" y="29641"/>
                </a:lnTo>
                <a:lnTo>
                  <a:pt x="124739" y="16484"/>
                </a:lnTo>
                <a:lnTo>
                  <a:pt x="144099" y="16484"/>
                </a:lnTo>
                <a:lnTo>
                  <a:pt x="138518" y="0"/>
                </a:lnTo>
                <a:close/>
              </a:path>
              <a:path w="669290" h="86359">
                <a:moveTo>
                  <a:pt x="144099" y="16484"/>
                </a:moveTo>
                <a:lnTo>
                  <a:pt x="124980" y="16484"/>
                </a:lnTo>
                <a:lnTo>
                  <a:pt x="129171" y="29641"/>
                </a:lnTo>
                <a:lnTo>
                  <a:pt x="148843" y="86118"/>
                </a:lnTo>
                <a:lnTo>
                  <a:pt x="167678" y="86118"/>
                </a:lnTo>
                <a:lnTo>
                  <a:pt x="177033" y="59296"/>
                </a:lnTo>
                <a:lnTo>
                  <a:pt x="158203" y="59296"/>
                </a:lnTo>
                <a:lnTo>
                  <a:pt x="155384" y="49822"/>
                </a:lnTo>
                <a:lnTo>
                  <a:pt x="144099" y="16484"/>
                </a:lnTo>
                <a:close/>
              </a:path>
              <a:path w="669290" h="86359">
                <a:moveTo>
                  <a:pt x="211594" y="16484"/>
                </a:moveTo>
                <a:lnTo>
                  <a:pt x="191795" y="16484"/>
                </a:lnTo>
                <a:lnTo>
                  <a:pt x="191427" y="29641"/>
                </a:lnTo>
                <a:lnTo>
                  <a:pt x="191427" y="86118"/>
                </a:lnTo>
                <a:lnTo>
                  <a:pt x="211594" y="86118"/>
                </a:lnTo>
                <a:lnTo>
                  <a:pt x="211594" y="16484"/>
                </a:lnTo>
                <a:close/>
              </a:path>
              <a:path w="669290" h="86359">
                <a:moveTo>
                  <a:pt x="211594" y="0"/>
                </a:moveTo>
                <a:lnTo>
                  <a:pt x="177901" y="0"/>
                </a:lnTo>
                <a:lnTo>
                  <a:pt x="161162" y="49822"/>
                </a:lnTo>
                <a:lnTo>
                  <a:pt x="158457" y="59296"/>
                </a:lnTo>
                <a:lnTo>
                  <a:pt x="177033" y="59296"/>
                </a:lnTo>
                <a:lnTo>
                  <a:pt x="187375" y="29641"/>
                </a:lnTo>
                <a:lnTo>
                  <a:pt x="191541" y="16484"/>
                </a:lnTo>
                <a:lnTo>
                  <a:pt x="211594" y="16484"/>
                </a:lnTo>
                <a:lnTo>
                  <a:pt x="211594" y="0"/>
                </a:lnTo>
                <a:close/>
              </a:path>
              <a:path w="669290" h="86359">
                <a:moveTo>
                  <a:pt x="296735" y="0"/>
                </a:moveTo>
                <a:lnTo>
                  <a:pt x="227723" y="0"/>
                </a:lnTo>
                <a:lnTo>
                  <a:pt x="227723" y="86118"/>
                </a:lnTo>
                <a:lnTo>
                  <a:pt x="296735" y="86118"/>
                </a:lnTo>
                <a:lnTo>
                  <a:pt x="296735" y="67779"/>
                </a:lnTo>
                <a:lnTo>
                  <a:pt x="248500" y="67779"/>
                </a:lnTo>
                <a:lnTo>
                  <a:pt x="248500" y="51777"/>
                </a:lnTo>
                <a:lnTo>
                  <a:pt x="295617" y="51777"/>
                </a:lnTo>
                <a:lnTo>
                  <a:pt x="295617" y="33832"/>
                </a:lnTo>
                <a:lnTo>
                  <a:pt x="248500" y="33832"/>
                </a:lnTo>
                <a:lnTo>
                  <a:pt x="248500" y="18338"/>
                </a:lnTo>
                <a:lnTo>
                  <a:pt x="296735" y="18338"/>
                </a:lnTo>
                <a:lnTo>
                  <a:pt x="296735" y="0"/>
                </a:lnTo>
                <a:close/>
              </a:path>
              <a:path w="669290" h="86359">
                <a:moveTo>
                  <a:pt x="357504" y="0"/>
                </a:moveTo>
                <a:lnTo>
                  <a:pt x="310629" y="0"/>
                </a:lnTo>
                <a:lnTo>
                  <a:pt x="310629" y="86118"/>
                </a:lnTo>
                <a:lnTo>
                  <a:pt x="331431" y="86118"/>
                </a:lnTo>
                <a:lnTo>
                  <a:pt x="331431" y="55232"/>
                </a:lnTo>
                <a:lnTo>
                  <a:pt x="364684" y="55232"/>
                </a:lnTo>
                <a:lnTo>
                  <a:pt x="364020" y="54495"/>
                </a:lnTo>
                <a:lnTo>
                  <a:pt x="373782" y="50992"/>
                </a:lnTo>
                <a:lnTo>
                  <a:pt x="381095" y="45011"/>
                </a:lnTo>
                <a:lnTo>
                  <a:pt x="385449" y="37388"/>
                </a:lnTo>
                <a:lnTo>
                  <a:pt x="331431" y="37388"/>
                </a:lnTo>
                <a:lnTo>
                  <a:pt x="331431" y="18338"/>
                </a:lnTo>
                <a:lnTo>
                  <a:pt x="385593" y="18338"/>
                </a:lnTo>
                <a:lnTo>
                  <a:pt x="385201" y="16244"/>
                </a:lnTo>
                <a:lnTo>
                  <a:pt x="379266" y="7610"/>
                </a:lnTo>
                <a:lnTo>
                  <a:pt x="369893" y="2000"/>
                </a:lnTo>
                <a:lnTo>
                  <a:pt x="357504" y="0"/>
                </a:lnTo>
                <a:close/>
              </a:path>
              <a:path w="669290" h="86359">
                <a:moveTo>
                  <a:pt x="364684" y="55232"/>
                </a:moveTo>
                <a:lnTo>
                  <a:pt x="341147" y="55232"/>
                </a:lnTo>
                <a:lnTo>
                  <a:pt x="366725" y="86118"/>
                </a:lnTo>
                <a:lnTo>
                  <a:pt x="392556" y="86118"/>
                </a:lnTo>
                <a:lnTo>
                  <a:pt x="364684" y="55232"/>
                </a:lnTo>
                <a:close/>
              </a:path>
              <a:path w="669290" h="86359">
                <a:moveTo>
                  <a:pt x="385593" y="18338"/>
                </a:moveTo>
                <a:lnTo>
                  <a:pt x="362673" y="18338"/>
                </a:lnTo>
                <a:lnTo>
                  <a:pt x="366369" y="22758"/>
                </a:lnTo>
                <a:lnTo>
                  <a:pt x="366369" y="33223"/>
                </a:lnTo>
                <a:lnTo>
                  <a:pt x="362673" y="37388"/>
                </a:lnTo>
                <a:lnTo>
                  <a:pt x="385449" y="37388"/>
                </a:lnTo>
                <a:lnTo>
                  <a:pt x="385683" y="36979"/>
                </a:lnTo>
                <a:lnTo>
                  <a:pt x="387273" y="27317"/>
                </a:lnTo>
                <a:lnTo>
                  <a:pt x="385593" y="18338"/>
                </a:lnTo>
                <a:close/>
              </a:path>
              <a:path w="669290" h="86359">
                <a:moveTo>
                  <a:pt x="418401" y="0"/>
                </a:moveTo>
                <a:lnTo>
                  <a:pt x="397611" y="0"/>
                </a:lnTo>
                <a:lnTo>
                  <a:pt x="397611" y="86118"/>
                </a:lnTo>
                <a:lnTo>
                  <a:pt x="418401" y="86118"/>
                </a:lnTo>
                <a:lnTo>
                  <a:pt x="418401" y="0"/>
                </a:lnTo>
                <a:close/>
              </a:path>
              <a:path w="669290" h="86359">
                <a:moveTo>
                  <a:pt x="495896" y="0"/>
                </a:moveTo>
                <a:lnTo>
                  <a:pt x="471792" y="0"/>
                </a:lnTo>
                <a:lnTo>
                  <a:pt x="454085" y="3170"/>
                </a:lnTo>
                <a:lnTo>
                  <a:pt x="441171" y="11980"/>
                </a:lnTo>
                <a:lnTo>
                  <a:pt x="433264" y="25379"/>
                </a:lnTo>
                <a:lnTo>
                  <a:pt x="430580" y="42316"/>
                </a:lnTo>
                <a:lnTo>
                  <a:pt x="430580" y="43802"/>
                </a:lnTo>
                <a:lnTo>
                  <a:pt x="433294" y="61242"/>
                </a:lnTo>
                <a:lnTo>
                  <a:pt x="441129" y="74556"/>
                </a:lnTo>
                <a:lnTo>
                  <a:pt x="453624" y="83073"/>
                </a:lnTo>
                <a:lnTo>
                  <a:pt x="470319" y="86118"/>
                </a:lnTo>
                <a:lnTo>
                  <a:pt x="471538" y="86118"/>
                </a:lnTo>
                <a:lnTo>
                  <a:pt x="480021" y="67665"/>
                </a:lnTo>
                <a:lnTo>
                  <a:pt x="473646" y="67665"/>
                </a:lnTo>
                <a:lnTo>
                  <a:pt x="464225" y="66061"/>
                </a:lnTo>
                <a:lnTo>
                  <a:pt x="457182" y="61388"/>
                </a:lnTo>
                <a:lnTo>
                  <a:pt x="452770" y="53853"/>
                </a:lnTo>
                <a:lnTo>
                  <a:pt x="451264" y="43802"/>
                </a:lnTo>
                <a:lnTo>
                  <a:pt x="451262" y="42316"/>
                </a:lnTo>
                <a:lnTo>
                  <a:pt x="452645" y="32967"/>
                </a:lnTo>
                <a:lnTo>
                  <a:pt x="456826" y="25444"/>
                </a:lnTo>
                <a:lnTo>
                  <a:pt x="463754" y="20483"/>
                </a:lnTo>
                <a:lnTo>
                  <a:pt x="473392" y="18694"/>
                </a:lnTo>
                <a:lnTo>
                  <a:pt x="495896" y="18694"/>
                </a:lnTo>
                <a:lnTo>
                  <a:pt x="495896" y="0"/>
                </a:lnTo>
                <a:close/>
              </a:path>
              <a:path w="669290" h="86359">
                <a:moveTo>
                  <a:pt x="546341" y="0"/>
                </a:moveTo>
                <a:lnTo>
                  <a:pt x="519023" y="0"/>
                </a:lnTo>
                <a:lnTo>
                  <a:pt x="482117" y="86118"/>
                </a:lnTo>
                <a:lnTo>
                  <a:pt x="504380" y="86118"/>
                </a:lnTo>
                <a:lnTo>
                  <a:pt x="511644" y="68021"/>
                </a:lnTo>
                <a:lnTo>
                  <a:pt x="575391" y="68021"/>
                </a:lnTo>
                <a:lnTo>
                  <a:pt x="568302" y="51422"/>
                </a:lnTo>
                <a:lnTo>
                  <a:pt x="518299" y="51422"/>
                </a:lnTo>
                <a:lnTo>
                  <a:pt x="531837" y="17703"/>
                </a:lnTo>
                <a:lnTo>
                  <a:pt x="553902" y="17703"/>
                </a:lnTo>
                <a:lnTo>
                  <a:pt x="546341" y="0"/>
                </a:lnTo>
                <a:close/>
              </a:path>
              <a:path w="669290" h="86359">
                <a:moveTo>
                  <a:pt x="575391" y="68021"/>
                </a:moveTo>
                <a:lnTo>
                  <a:pt x="552246" y="68021"/>
                </a:lnTo>
                <a:lnTo>
                  <a:pt x="559625" y="86118"/>
                </a:lnTo>
                <a:lnTo>
                  <a:pt x="583120" y="86118"/>
                </a:lnTo>
                <a:lnTo>
                  <a:pt x="575391" y="68021"/>
                </a:lnTo>
                <a:close/>
              </a:path>
              <a:path w="669290" h="86359">
                <a:moveTo>
                  <a:pt x="553902" y="17703"/>
                </a:moveTo>
                <a:lnTo>
                  <a:pt x="532079" y="17703"/>
                </a:lnTo>
                <a:lnTo>
                  <a:pt x="537362" y="31229"/>
                </a:lnTo>
                <a:lnTo>
                  <a:pt x="545617" y="51422"/>
                </a:lnTo>
                <a:lnTo>
                  <a:pt x="568302" y="51422"/>
                </a:lnTo>
                <a:lnTo>
                  <a:pt x="553902" y="17703"/>
                </a:lnTo>
                <a:close/>
              </a:path>
              <a:path w="669290" h="86359">
                <a:moveTo>
                  <a:pt x="612533" y="0"/>
                </a:moveTo>
                <a:lnTo>
                  <a:pt x="587070" y="0"/>
                </a:lnTo>
                <a:lnTo>
                  <a:pt x="587070" y="86118"/>
                </a:lnTo>
                <a:lnTo>
                  <a:pt x="607364" y="86118"/>
                </a:lnTo>
                <a:lnTo>
                  <a:pt x="607347" y="37528"/>
                </a:lnTo>
                <a:lnTo>
                  <a:pt x="607123" y="28054"/>
                </a:lnTo>
                <a:lnTo>
                  <a:pt x="630858" y="28054"/>
                </a:lnTo>
                <a:lnTo>
                  <a:pt x="612533" y="0"/>
                </a:lnTo>
                <a:close/>
              </a:path>
              <a:path w="669290" h="86359">
                <a:moveTo>
                  <a:pt x="630858" y="28054"/>
                </a:moveTo>
                <a:lnTo>
                  <a:pt x="607364" y="28054"/>
                </a:lnTo>
                <a:lnTo>
                  <a:pt x="613143" y="37528"/>
                </a:lnTo>
                <a:lnTo>
                  <a:pt x="644880" y="86118"/>
                </a:lnTo>
                <a:lnTo>
                  <a:pt x="669124" y="86118"/>
                </a:lnTo>
                <a:lnTo>
                  <a:pt x="669124" y="56095"/>
                </a:lnTo>
                <a:lnTo>
                  <a:pt x="648830" y="56095"/>
                </a:lnTo>
                <a:lnTo>
                  <a:pt x="642912" y="46507"/>
                </a:lnTo>
                <a:lnTo>
                  <a:pt x="630858" y="28054"/>
                </a:lnTo>
                <a:close/>
              </a:path>
              <a:path w="669290" h="86359">
                <a:moveTo>
                  <a:pt x="669124" y="0"/>
                </a:moveTo>
                <a:lnTo>
                  <a:pt x="648830" y="0"/>
                </a:lnTo>
                <a:lnTo>
                  <a:pt x="648847" y="46507"/>
                </a:lnTo>
                <a:lnTo>
                  <a:pt x="649071" y="56095"/>
                </a:lnTo>
                <a:lnTo>
                  <a:pt x="669124" y="56095"/>
                </a:lnTo>
                <a:lnTo>
                  <a:pt x="669124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652015" y="1728976"/>
            <a:ext cx="6258819" cy="223139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7000" b="1" i="0">
                <a:solidFill>
                  <a:srgbClr val="162A75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652015" y="1728976"/>
            <a:ext cx="6258819" cy="223139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7000" b="1" i="0">
                <a:solidFill>
                  <a:srgbClr val="162A75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571369" y="9944862"/>
            <a:ext cx="2420112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378142" y="9944862"/>
            <a:ext cx="1739455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6/17/2020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5445252" y="9944862"/>
            <a:ext cx="1739455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object 5"/>
          <p:cNvSpPr txBox="1">
            <a:spLocks noGrp="1"/>
          </p:cNvSpPr>
          <p:nvPr>
            <p:ph type="body" idx="1"/>
          </p:nvPr>
        </p:nvSpPr>
        <p:spPr>
          <a:xfrm>
            <a:off x="273050" y="2330834"/>
            <a:ext cx="7010400" cy="1901418"/>
          </a:xfrm>
          <a:prstGeom prst="rect">
            <a:avLst/>
          </a:prstGeom>
        </p:spPr>
        <p:txBody>
          <a:bodyPr vert="horz" wrap="square" lIns="0" tIns="165100" rIns="0" bIns="0" rtlCol="0">
            <a:spAutoFit/>
          </a:bodyPr>
          <a:lstStyle/>
          <a:p>
            <a:pPr marL="33020" marR="5715" indent="-32384" algn="ctr">
              <a:lnSpc>
                <a:spcPts val="4500"/>
              </a:lnSpc>
              <a:spcBef>
                <a:spcPts val="1300"/>
              </a:spcBef>
            </a:pPr>
            <a:r>
              <a:rPr lang="en-GB" sz="4500" b="0" spc="-60" dirty="0"/>
              <a:t>FÜR UNSERE MITARBEITER</a:t>
            </a:r>
            <a:br>
              <a:rPr lang="en-GB" sz="4500" b="0" spc="-60" dirty="0"/>
            </a:br>
            <a:r>
              <a:rPr lang="en-GB" sz="4500" b="0" spc="-60" dirty="0"/>
              <a:t>UND IHRE SICHERHEIT</a:t>
            </a:r>
          </a:p>
        </p:txBody>
      </p:sp>
      <p:sp>
        <p:nvSpPr>
          <p:cNvPr id="8" name="object 9"/>
          <p:cNvSpPr/>
          <p:nvPr/>
        </p:nvSpPr>
        <p:spPr>
          <a:xfrm>
            <a:off x="769440" y="5160869"/>
            <a:ext cx="804545" cy="804545"/>
          </a:xfrm>
          <a:custGeom>
            <a:avLst/>
            <a:gdLst/>
            <a:ahLst/>
            <a:cxnLst/>
            <a:rect l="l" t="t" r="r" b="b"/>
            <a:pathLst>
              <a:path w="804544" h="804545">
                <a:moveTo>
                  <a:pt x="402005" y="0"/>
                </a:moveTo>
                <a:lnTo>
                  <a:pt x="355123" y="2704"/>
                </a:lnTo>
                <a:lnTo>
                  <a:pt x="309829" y="10617"/>
                </a:lnTo>
                <a:lnTo>
                  <a:pt x="266425" y="23436"/>
                </a:lnTo>
                <a:lnTo>
                  <a:pt x="225213" y="40860"/>
                </a:lnTo>
                <a:lnTo>
                  <a:pt x="186495" y="62586"/>
                </a:lnTo>
                <a:lnTo>
                  <a:pt x="150571" y="88315"/>
                </a:lnTo>
                <a:lnTo>
                  <a:pt x="117744" y="117743"/>
                </a:lnTo>
                <a:lnTo>
                  <a:pt x="88316" y="150569"/>
                </a:lnTo>
                <a:lnTo>
                  <a:pt x="62587" y="186491"/>
                </a:lnTo>
                <a:lnTo>
                  <a:pt x="40860" y="225209"/>
                </a:lnTo>
                <a:lnTo>
                  <a:pt x="23436" y="266419"/>
                </a:lnTo>
                <a:lnTo>
                  <a:pt x="10617" y="309821"/>
                </a:lnTo>
                <a:lnTo>
                  <a:pt x="2704" y="355113"/>
                </a:lnTo>
                <a:lnTo>
                  <a:pt x="0" y="401993"/>
                </a:lnTo>
                <a:lnTo>
                  <a:pt x="2704" y="448875"/>
                </a:lnTo>
                <a:lnTo>
                  <a:pt x="10617" y="494169"/>
                </a:lnTo>
                <a:lnTo>
                  <a:pt x="23436" y="537572"/>
                </a:lnTo>
                <a:lnTo>
                  <a:pt x="40860" y="578784"/>
                </a:lnTo>
                <a:lnTo>
                  <a:pt x="62587" y="617503"/>
                </a:lnTo>
                <a:lnTo>
                  <a:pt x="88316" y="653427"/>
                </a:lnTo>
                <a:lnTo>
                  <a:pt x="117744" y="686254"/>
                </a:lnTo>
                <a:lnTo>
                  <a:pt x="150571" y="715682"/>
                </a:lnTo>
                <a:lnTo>
                  <a:pt x="186495" y="741411"/>
                </a:lnTo>
                <a:lnTo>
                  <a:pt x="225213" y="763138"/>
                </a:lnTo>
                <a:lnTo>
                  <a:pt x="266425" y="780562"/>
                </a:lnTo>
                <a:lnTo>
                  <a:pt x="309829" y="793381"/>
                </a:lnTo>
                <a:lnTo>
                  <a:pt x="355123" y="801294"/>
                </a:lnTo>
                <a:lnTo>
                  <a:pt x="402005" y="803998"/>
                </a:lnTo>
                <a:lnTo>
                  <a:pt x="448888" y="801294"/>
                </a:lnTo>
                <a:lnTo>
                  <a:pt x="494181" y="793381"/>
                </a:lnTo>
                <a:lnTo>
                  <a:pt x="537585" y="780562"/>
                </a:lnTo>
                <a:lnTo>
                  <a:pt x="578797" y="763138"/>
                </a:lnTo>
                <a:lnTo>
                  <a:pt x="617516" y="741411"/>
                </a:lnTo>
                <a:lnTo>
                  <a:pt x="653439" y="715682"/>
                </a:lnTo>
                <a:lnTo>
                  <a:pt x="686266" y="686254"/>
                </a:lnTo>
                <a:lnTo>
                  <a:pt x="715695" y="653427"/>
                </a:lnTo>
                <a:lnTo>
                  <a:pt x="741424" y="617503"/>
                </a:lnTo>
                <a:lnTo>
                  <a:pt x="763151" y="578784"/>
                </a:lnTo>
                <a:lnTo>
                  <a:pt x="780575" y="537572"/>
                </a:lnTo>
                <a:lnTo>
                  <a:pt x="793394" y="494169"/>
                </a:lnTo>
                <a:lnTo>
                  <a:pt x="801307" y="448875"/>
                </a:lnTo>
                <a:lnTo>
                  <a:pt x="804011" y="401993"/>
                </a:lnTo>
                <a:lnTo>
                  <a:pt x="801307" y="355113"/>
                </a:lnTo>
                <a:lnTo>
                  <a:pt x="793394" y="309821"/>
                </a:lnTo>
                <a:lnTo>
                  <a:pt x="780575" y="266419"/>
                </a:lnTo>
                <a:lnTo>
                  <a:pt x="763151" y="225209"/>
                </a:lnTo>
                <a:lnTo>
                  <a:pt x="741424" y="186491"/>
                </a:lnTo>
                <a:lnTo>
                  <a:pt x="715695" y="150569"/>
                </a:lnTo>
                <a:lnTo>
                  <a:pt x="686266" y="117743"/>
                </a:lnTo>
                <a:lnTo>
                  <a:pt x="653439" y="88315"/>
                </a:lnTo>
                <a:lnTo>
                  <a:pt x="617516" y="62586"/>
                </a:lnTo>
                <a:lnTo>
                  <a:pt x="578797" y="40860"/>
                </a:lnTo>
                <a:lnTo>
                  <a:pt x="537585" y="23436"/>
                </a:lnTo>
                <a:lnTo>
                  <a:pt x="494181" y="10617"/>
                </a:lnTo>
                <a:lnTo>
                  <a:pt x="448888" y="2704"/>
                </a:lnTo>
                <a:lnTo>
                  <a:pt x="402005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" name="object 10"/>
          <p:cNvSpPr/>
          <p:nvPr/>
        </p:nvSpPr>
        <p:spPr>
          <a:xfrm>
            <a:off x="898396" y="5258072"/>
            <a:ext cx="546100" cy="609600"/>
          </a:xfrm>
          <a:custGeom>
            <a:avLst/>
            <a:gdLst/>
            <a:ahLst/>
            <a:cxnLst/>
            <a:rect l="l" t="t" r="r" b="b"/>
            <a:pathLst>
              <a:path w="546100" h="609600">
                <a:moveTo>
                  <a:pt x="273040" y="0"/>
                </a:moveTo>
                <a:lnTo>
                  <a:pt x="26352" y="133140"/>
                </a:lnTo>
                <a:lnTo>
                  <a:pt x="1831" y="164835"/>
                </a:lnTo>
                <a:lnTo>
                  <a:pt x="0" y="178466"/>
                </a:lnTo>
                <a:lnTo>
                  <a:pt x="100" y="431755"/>
                </a:lnTo>
                <a:lnTo>
                  <a:pt x="15376" y="467939"/>
                </a:lnTo>
                <a:lnTo>
                  <a:pt x="246722" y="602595"/>
                </a:lnTo>
                <a:lnTo>
                  <a:pt x="273049" y="609593"/>
                </a:lnTo>
                <a:lnTo>
                  <a:pt x="279928" y="609144"/>
                </a:lnTo>
                <a:lnTo>
                  <a:pt x="286670" y="607814"/>
                </a:lnTo>
                <a:lnTo>
                  <a:pt x="293184" y="605623"/>
                </a:lnTo>
                <a:lnTo>
                  <a:pt x="299377" y="602595"/>
                </a:lnTo>
                <a:lnTo>
                  <a:pt x="352612" y="572090"/>
                </a:lnTo>
                <a:lnTo>
                  <a:pt x="270217" y="572090"/>
                </a:lnTo>
                <a:lnTo>
                  <a:pt x="41059" y="440785"/>
                </a:lnTo>
                <a:lnTo>
                  <a:pt x="38303" y="436060"/>
                </a:lnTo>
                <a:lnTo>
                  <a:pt x="38303" y="173412"/>
                </a:lnTo>
                <a:lnTo>
                  <a:pt x="41059" y="168700"/>
                </a:lnTo>
                <a:lnTo>
                  <a:pt x="268033" y="38639"/>
                </a:lnTo>
                <a:lnTo>
                  <a:pt x="270522" y="37979"/>
                </a:lnTo>
                <a:lnTo>
                  <a:pt x="353657" y="37979"/>
                </a:lnTo>
                <a:lnTo>
                  <a:pt x="299377" y="6877"/>
                </a:lnTo>
                <a:lnTo>
                  <a:pt x="286645" y="1719"/>
                </a:lnTo>
                <a:lnTo>
                  <a:pt x="273040" y="0"/>
                </a:lnTo>
                <a:close/>
              </a:path>
              <a:path w="546100" h="609600">
                <a:moveTo>
                  <a:pt x="353657" y="37979"/>
                </a:moveTo>
                <a:lnTo>
                  <a:pt x="275577" y="37979"/>
                </a:lnTo>
                <a:lnTo>
                  <a:pt x="278066" y="38639"/>
                </a:lnTo>
                <a:lnTo>
                  <a:pt x="505028" y="168700"/>
                </a:lnTo>
                <a:lnTo>
                  <a:pt x="507784" y="173412"/>
                </a:lnTo>
                <a:lnTo>
                  <a:pt x="507776" y="436060"/>
                </a:lnTo>
                <a:lnTo>
                  <a:pt x="505040" y="440785"/>
                </a:lnTo>
                <a:lnTo>
                  <a:pt x="275882" y="572090"/>
                </a:lnTo>
                <a:lnTo>
                  <a:pt x="352612" y="572090"/>
                </a:lnTo>
                <a:lnTo>
                  <a:pt x="519722" y="476332"/>
                </a:lnTo>
                <a:lnTo>
                  <a:pt x="544266" y="444642"/>
                </a:lnTo>
                <a:lnTo>
                  <a:pt x="546099" y="178466"/>
                </a:lnTo>
                <a:lnTo>
                  <a:pt x="544266" y="164835"/>
                </a:lnTo>
                <a:lnTo>
                  <a:pt x="539013" y="152312"/>
                </a:lnTo>
                <a:lnTo>
                  <a:pt x="530712" y="141535"/>
                </a:lnTo>
                <a:lnTo>
                  <a:pt x="519734" y="133140"/>
                </a:lnTo>
                <a:lnTo>
                  <a:pt x="353657" y="37979"/>
                </a:lnTo>
                <a:close/>
              </a:path>
              <a:path w="546100" h="609600">
                <a:moveTo>
                  <a:pt x="274764" y="126892"/>
                </a:moveTo>
                <a:lnTo>
                  <a:pt x="272554" y="126904"/>
                </a:lnTo>
                <a:lnTo>
                  <a:pt x="271101" y="126904"/>
                </a:lnTo>
                <a:lnTo>
                  <a:pt x="244026" y="131120"/>
                </a:lnTo>
                <a:lnTo>
                  <a:pt x="218617" y="144813"/>
                </a:lnTo>
                <a:lnTo>
                  <a:pt x="199324" y="169481"/>
                </a:lnTo>
                <a:lnTo>
                  <a:pt x="190512" y="206635"/>
                </a:lnTo>
                <a:lnTo>
                  <a:pt x="189885" y="217091"/>
                </a:lnTo>
                <a:lnTo>
                  <a:pt x="190920" y="240223"/>
                </a:lnTo>
                <a:lnTo>
                  <a:pt x="197368" y="269275"/>
                </a:lnTo>
                <a:lnTo>
                  <a:pt x="212978" y="297491"/>
                </a:lnTo>
                <a:lnTo>
                  <a:pt x="212225" y="300907"/>
                </a:lnTo>
                <a:lnTo>
                  <a:pt x="211594" y="303028"/>
                </a:lnTo>
                <a:lnTo>
                  <a:pt x="211137" y="304323"/>
                </a:lnTo>
                <a:lnTo>
                  <a:pt x="202182" y="309338"/>
                </a:lnTo>
                <a:lnTo>
                  <a:pt x="189220" y="316712"/>
                </a:lnTo>
                <a:lnTo>
                  <a:pt x="155854" y="336340"/>
                </a:lnTo>
                <a:lnTo>
                  <a:pt x="127433" y="365001"/>
                </a:lnTo>
                <a:lnTo>
                  <a:pt x="119748" y="396322"/>
                </a:lnTo>
                <a:lnTo>
                  <a:pt x="119913" y="397998"/>
                </a:lnTo>
                <a:lnTo>
                  <a:pt x="123869" y="411395"/>
                </a:lnTo>
                <a:lnTo>
                  <a:pt x="132054" y="422097"/>
                </a:lnTo>
                <a:lnTo>
                  <a:pt x="143459" y="429188"/>
                </a:lnTo>
                <a:lnTo>
                  <a:pt x="157073" y="431755"/>
                </a:lnTo>
                <a:lnTo>
                  <a:pt x="388823" y="431755"/>
                </a:lnTo>
                <a:lnTo>
                  <a:pt x="422097" y="411256"/>
                </a:lnTo>
                <a:lnTo>
                  <a:pt x="426133" y="396322"/>
                </a:lnTo>
                <a:lnTo>
                  <a:pt x="426034" y="394557"/>
                </a:lnTo>
                <a:lnTo>
                  <a:pt x="425965" y="394074"/>
                </a:lnTo>
                <a:lnTo>
                  <a:pt x="158381" y="394074"/>
                </a:lnTo>
                <a:lnTo>
                  <a:pt x="159836" y="386634"/>
                </a:lnTo>
                <a:lnTo>
                  <a:pt x="196832" y="356399"/>
                </a:lnTo>
                <a:lnTo>
                  <a:pt x="232600" y="336048"/>
                </a:lnTo>
                <a:lnTo>
                  <a:pt x="239756" y="330512"/>
                </a:lnTo>
                <a:lnTo>
                  <a:pt x="244917" y="322714"/>
                </a:lnTo>
                <a:lnTo>
                  <a:pt x="248572" y="312986"/>
                </a:lnTo>
                <a:lnTo>
                  <a:pt x="251205" y="301656"/>
                </a:lnTo>
                <a:lnTo>
                  <a:pt x="251599" y="300158"/>
                </a:lnTo>
                <a:lnTo>
                  <a:pt x="252260" y="297834"/>
                </a:lnTo>
                <a:lnTo>
                  <a:pt x="254990" y="284448"/>
                </a:lnTo>
                <a:lnTo>
                  <a:pt x="246430" y="277158"/>
                </a:lnTo>
                <a:lnTo>
                  <a:pt x="235491" y="261854"/>
                </a:lnTo>
                <a:lnTo>
                  <a:pt x="229914" y="242749"/>
                </a:lnTo>
                <a:lnTo>
                  <a:pt x="228157" y="223989"/>
                </a:lnTo>
                <a:lnTo>
                  <a:pt x="228676" y="209721"/>
                </a:lnTo>
                <a:lnTo>
                  <a:pt x="246172" y="172253"/>
                </a:lnTo>
                <a:lnTo>
                  <a:pt x="274764" y="165004"/>
                </a:lnTo>
                <a:lnTo>
                  <a:pt x="342767" y="165004"/>
                </a:lnTo>
                <a:lnTo>
                  <a:pt x="327312" y="144967"/>
                </a:lnTo>
                <a:lnTo>
                  <a:pt x="301909" y="131139"/>
                </a:lnTo>
                <a:lnTo>
                  <a:pt x="274845" y="126904"/>
                </a:lnTo>
                <a:lnTo>
                  <a:pt x="272554" y="126904"/>
                </a:lnTo>
                <a:lnTo>
                  <a:pt x="274764" y="126892"/>
                </a:lnTo>
                <a:close/>
              </a:path>
              <a:path w="546100" h="609600">
                <a:moveTo>
                  <a:pt x="342767" y="165004"/>
                </a:moveTo>
                <a:lnTo>
                  <a:pt x="274764" y="165004"/>
                </a:lnTo>
                <a:lnTo>
                  <a:pt x="287477" y="166540"/>
                </a:lnTo>
                <a:lnTo>
                  <a:pt x="300934" y="172929"/>
                </a:lnTo>
                <a:lnTo>
                  <a:pt x="311945" y="186843"/>
                </a:lnTo>
                <a:lnTo>
                  <a:pt x="317322" y="210953"/>
                </a:lnTo>
                <a:lnTo>
                  <a:pt x="317779" y="224117"/>
                </a:lnTo>
                <a:lnTo>
                  <a:pt x="316014" y="242536"/>
                </a:lnTo>
                <a:lnTo>
                  <a:pt x="310439" y="261715"/>
                </a:lnTo>
                <a:lnTo>
                  <a:pt x="299465" y="277158"/>
                </a:lnTo>
                <a:lnTo>
                  <a:pt x="291591" y="283864"/>
                </a:lnTo>
                <a:lnTo>
                  <a:pt x="293306" y="297072"/>
                </a:lnTo>
                <a:lnTo>
                  <a:pt x="293700" y="298621"/>
                </a:lnTo>
                <a:lnTo>
                  <a:pt x="294131" y="300170"/>
                </a:lnTo>
                <a:lnTo>
                  <a:pt x="297403" y="313602"/>
                </a:lnTo>
                <a:lnTo>
                  <a:pt x="301521" y="323805"/>
                </a:lnTo>
                <a:lnTo>
                  <a:pt x="306628" y="331103"/>
                </a:lnTo>
                <a:lnTo>
                  <a:pt x="312864" y="335819"/>
                </a:lnTo>
                <a:lnTo>
                  <a:pt x="330883" y="345928"/>
                </a:lnTo>
                <a:lnTo>
                  <a:pt x="349084" y="356408"/>
                </a:lnTo>
                <a:lnTo>
                  <a:pt x="383151" y="380064"/>
                </a:lnTo>
                <a:lnTo>
                  <a:pt x="387489" y="393655"/>
                </a:lnTo>
                <a:lnTo>
                  <a:pt x="158381" y="394074"/>
                </a:lnTo>
                <a:lnTo>
                  <a:pt x="425965" y="394074"/>
                </a:lnTo>
                <a:lnTo>
                  <a:pt x="407828" y="350115"/>
                </a:lnTo>
                <a:lnTo>
                  <a:pt x="372585" y="325944"/>
                </a:lnTo>
                <a:lnTo>
                  <a:pt x="334670" y="304272"/>
                </a:lnTo>
                <a:lnTo>
                  <a:pt x="334187" y="303002"/>
                </a:lnTo>
                <a:lnTo>
                  <a:pt x="333511" y="300894"/>
                </a:lnTo>
                <a:lnTo>
                  <a:pt x="332785" y="297834"/>
                </a:lnTo>
                <a:lnTo>
                  <a:pt x="332865" y="297491"/>
                </a:lnTo>
                <a:lnTo>
                  <a:pt x="348474" y="269491"/>
                </a:lnTo>
                <a:lnTo>
                  <a:pt x="354987" y="240526"/>
                </a:lnTo>
                <a:lnTo>
                  <a:pt x="356066" y="217689"/>
                </a:lnTo>
                <a:lnTo>
                  <a:pt x="355485" y="207867"/>
                </a:lnTo>
                <a:lnTo>
                  <a:pt x="346621" y="170001"/>
                </a:lnTo>
                <a:lnTo>
                  <a:pt x="342767" y="165004"/>
                </a:lnTo>
                <a:close/>
              </a:path>
              <a:path w="546100" h="609600">
                <a:moveTo>
                  <a:pt x="274548" y="165017"/>
                </a:moveTo>
                <a:lnTo>
                  <a:pt x="271843" y="165017"/>
                </a:lnTo>
                <a:lnTo>
                  <a:pt x="273684" y="165068"/>
                </a:lnTo>
                <a:lnTo>
                  <a:pt x="274548" y="165017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" name="object 11"/>
          <p:cNvSpPr txBox="1"/>
          <p:nvPr/>
        </p:nvSpPr>
        <p:spPr>
          <a:xfrm>
            <a:off x="1979546" y="5094795"/>
            <a:ext cx="5075304" cy="936154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lang="en-GB" sz="3000" b="1" spc="-45" dirty="0">
                <a:solidFill>
                  <a:srgbClr val="162A75"/>
                </a:solidFill>
                <a:latin typeface="Benton Sans"/>
                <a:cs typeface="Benton Sans"/>
              </a:rPr>
              <a:t>BITTE HALTEN SIE ABSTAND </a:t>
            </a:r>
          </a:p>
        </p:txBody>
      </p:sp>
      <p:sp>
        <p:nvSpPr>
          <p:cNvPr id="11" name="object 12"/>
          <p:cNvSpPr/>
          <p:nvPr/>
        </p:nvSpPr>
        <p:spPr>
          <a:xfrm>
            <a:off x="770940" y="6548443"/>
            <a:ext cx="804545" cy="804545"/>
          </a:xfrm>
          <a:custGeom>
            <a:avLst/>
            <a:gdLst/>
            <a:ahLst/>
            <a:cxnLst/>
            <a:rect l="l" t="t" r="r" b="b"/>
            <a:pathLst>
              <a:path w="804544" h="804545">
                <a:moveTo>
                  <a:pt x="402005" y="0"/>
                </a:moveTo>
                <a:lnTo>
                  <a:pt x="355123" y="2704"/>
                </a:lnTo>
                <a:lnTo>
                  <a:pt x="309829" y="10617"/>
                </a:lnTo>
                <a:lnTo>
                  <a:pt x="266425" y="23436"/>
                </a:lnTo>
                <a:lnTo>
                  <a:pt x="225213" y="40860"/>
                </a:lnTo>
                <a:lnTo>
                  <a:pt x="186495" y="62586"/>
                </a:lnTo>
                <a:lnTo>
                  <a:pt x="150571" y="88315"/>
                </a:lnTo>
                <a:lnTo>
                  <a:pt x="117744" y="117743"/>
                </a:lnTo>
                <a:lnTo>
                  <a:pt x="88316" y="150569"/>
                </a:lnTo>
                <a:lnTo>
                  <a:pt x="62587" y="186491"/>
                </a:lnTo>
                <a:lnTo>
                  <a:pt x="40860" y="225209"/>
                </a:lnTo>
                <a:lnTo>
                  <a:pt x="23436" y="266419"/>
                </a:lnTo>
                <a:lnTo>
                  <a:pt x="10617" y="309821"/>
                </a:lnTo>
                <a:lnTo>
                  <a:pt x="2704" y="355113"/>
                </a:lnTo>
                <a:lnTo>
                  <a:pt x="0" y="401993"/>
                </a:lnTo>
                <a:lnTo>
                  <a:pt x="2704" y="448875"/>
                </a:lnTo>
                <a:lnTo>
                  <a:pt x="10617" y="494169"/>
                </a:lnTo>
                <a:lnTo>
                  <a:pt x="23436" y="537572"/>
                </a:lnTo>
                <a:lnTo>
                  <a:pt x="40860" y="578784"/>
                </a:lnTo>
                <a:lnTo>
                  <a:pt x="62587" y="617503"/>
                </a:lnTo>
                <a:lnTo>
                  <a:pt x="88316" y="653427"/>
                </a:lnTo>
                <a:lnTo>
                  <a:pt x="117744" y="686254"/>
                </a:lnTo>
                <a:lnTo>
                  <a:pt x="150571" y="715682"/>
                </a:lnTo>
                <a:lnTo>
                  <a:pt x="186495" y="741411"/>
                </a:lnTo>
                <a:lnTo>
                  <a:pt x="225213" y="763138"/>
                </a:lnTo>
                <a:lnTo>
                  <a:pt x="266425" y="780562"/>
                </a:lnTo>
                <a:lnTo>
                  <a:pt x="309829" y="793381"/>
                </a:lnTo>
                <a:lnTo>
                  <a:pt x="355123" y="801294"/>
                </a:lnTo>
                <a:lnTo>
                  <a:pt x="402005" y="803998"/>
                </a:lnTo>
                <a:lnTo>
                  <a:pt x="448888" y="801294"/>
                </a:lnTo>
                <a:lnTo>
                  <a:pt x="494181" y="793381"/>
                </a:lnTo>
                <a:lnTo>
                  <a:pt x="537585" y="780562"/>
                </a:lnTo>
                <a:lnTo>
                  <a:pt x="578797" y="763138"/>
                </a:lnTo>
                <a:lnTo>
                  <a:pt x="617516" y="741411"/>
                </a:lnTo>
                <a:lnTo>
                  <a:pt x="653439" y="715682"/>
                </a:lnTo>
                <a:lnTo>
                  <a:pt x="686266" y="686254"/>
                </a:lnTo>
                <a:lnTo>
                  <a:pt x="715695" y="653427"/>
                </a:lnTo>
                <a:lnTo>
                  <a:pt x="741424" y="617503"/>
                </a:lnTo>
                <a:lnTo>
                  <a:pt x="763151" y="578784"/>
                </a:lnTo>
                <a:lnTo>
                  <a:pt x="780575" y="537572"/>
                </a:lnTo>
                <a:lnTo>
                  <a:pt x="793394" y="494169"/>
                </a:lnTo>
                <a:lnTo>
                  <a:pt x="801307" y="448875"/>
                </a:lnTo>
                <a:lnTo>
                  <a:pt x="804011" y="401993"/>
                </a:lnTo>
                <a:lnTo>
                  <a:pt x="801307" y="355113"/>
                </a:lnTo>
                <a:lnTo>
                  <a:pt x="793394" y="309821"/>
                </a:lnTo>
                <a:lnTo>
                  <a:pt x="780575" y="266419"/>
                </a:lnTo>
                <a:lnTo>
                  <a:pt x="763151" y="225209"/>
                </a:lnTo>
                <a:lnTo>
                  <a:pt x="741424" y="186491"/>
                </a:lnTo>
                <a:lnTo>
                  <a:pt x="715695" y="150569"/>
                </a:lnTo>
                <a:lnTo>
                  <a:pt x="686266" y="117743"/>
                </a:lnTo>
                <a:lnTo>
                  <a:pt x="653439" y="88315"/>
                </a:lnTo>
                <a:lnTo>
                  <a:pt x="617516" y="62586"/>
                </a:lnTo>
                <a:lnTo>
                  <a:pt x="578797" y="40860"/>
                </a:lnTo>
                <a:lnTo>
                  <a:pt x="537585" y="23436"/>
                </a:lnTo>
                <a:lnTo>
                  <a:pt x="494181" y="10617"/>
                </a:lnTo>
                <a:lnTo>
                  <a:pt x="448888" y="2704"/>
                </a:lnTo>
                <a:lnTo>
                  <a:pt x="402005" y="0"/>
                </a:lnTo>
                <a:close/>
              </a:path>
            </a:pathLst>
          </a:custGeom>
          <a:solidFill>
            <a:srgbClr val="7FACD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" name="object 13"/>
          <p:cNvSpPr/>
          <p:nvPr/>
        </p:nvSpPr>
        <p:spPr>
          <a:xfrm>
            <a:off x="906266" y="6683743"/>
            <a:ext cx="533400" cy="533400"/>
          </a:xfrm>
          <a:custGeom>
            <a:avLst/>
            <a:gdLst/>
            <a:ahLst/>
            <a:cxnLst/>
            <a:rect l="l" t="t" r="r" b="b"/>
            <a:pathLst>
              <a:path w="533400" h="533400">
                <a:moveTo>
                  <a:pt x="177158" y="285260"/>
                </a:moveTo>
                <a:lnTo>
                  <a:pt x="138872" y="293798"/>
                </a:lnTo>
                <a:lnTo>
                  <a:pt x="101277" y="316268"/>
                </a:lnTo>
                <a:lnTo>
                  <a:pt x="6027" y="405168"/>
                </a:lnTo>
                <a:lnTo>
                  <a:pt x="0" y="418093"/>
                </a:lnTo>
                <a:lnTo>
                  <a:pt x="961" y="425167"/>
                </a:lnTo>
                <a:lnTo>
                  <a:pt x="4630" y="431571"/>
                </a:lnTo>
                <a:lnTo>
                  <a:pt x="90939" y="531152"/>
                </a:lnTo>
                <a:lnTo>
                  <a:pt x="96235" y="533400"/>
                </a:lnTo>
                <a:lnTo>
                  <a:pt x="105570" y="533400"/>
                </a:lnTo>
                <a:lnTo>
                  <a:pt x="109583" y="532142"/>
                </a:lnTo>
                <a:lnTo>
                  <a:pt x="167844" y="488454"/>
                </a:lnTo>
                <a:lnTo>
                  <a:pt x="104351" y="488454"/>
                </a:lnTo>
                <a:lnTo>
                  <a:pt x="45448" y="420497"/>
                </a:lnTo>
                <a:lnTo>
                  <a:pt x="126919" y="344449"/>
                </a:lnTo>
                <a:lnTo>
                  <a:pt x="134365" y="338898"/>
                </a:lnTo>
                <a:lnTo>
                  <a:pt x="152487" y="329401"/>
                </a:lnTo>
                <a:lnTo>
                  <a:pt x="178500" y="323602"/>
                </a:lnTo>
                <a:lnTo>
                  <a:pt x="400261" y="323602"/>
                </a:lnTo>
                <a:lnTo>
                  <a:pt x="421447" y="307632"/>
                </a:lnTo>
                <a:lnTo>
                  <a:pt x="358147" y="307632"/>
                </a:lnTo>
                <a:lnTo>
                  <a:pt x="348675" y="304800"/>
                </a:lnTo>
                <a:lnTo>
                  <a:pt x="279369" y="304800"/>
                </a:lnTo>
                <a:lnTo>
                  <a:pt x="263598" y="303442"/>
                </a:lnTo>
                <a:lnTo>
                  <a:pt x="247145" y="300247"/>
                </a:lnTo>
                <a:lnTo>
                  <a:pt x="232780" y="296527"/>
                </a:lnTo>
                <a:lnTo>
                  <a:pt x="223273" y="293598"/>
                </a:lnTo>
                <a:lnTo>
                  <a:pt x="177158" y="285260"/>
                </a:lnTo>
                <a:close/>
              </a:path>
              <a:path w="533400" h="533400">
                <a:moveTo>
                  <a:pt x="527643" y="273632"/>
                </a:moveTo>
                <a:lnTo>
                  <a:pt x="471184" y="273632"/>
                </a:lnTo>
                <a:lnTo>
                  <a:pt x="478520" y="274100"/>
                </a:lnTo>
                <a:lnTo>
                  <a:pt x="483962" y="276555"/>
                </a:lnTo>
                <a:lnTo>
                  <a:pt x="487281" y="279222"/>
                </a:lnTo>
                <a:lnTo>
                  <a:pt x="493421" y="288521"/>
                </a:lnTo>
                <a:lnTo>
                  <a:pt x="495390" y="296105"/>
                </a:lnTo>
                <a:lnTo>
                  <a:pt x="494825" y="301733"/>
                </a:lnTo>
                <a:lnTo>
                  <a:pt x="493364" y="305168"/>
                </a:lnTo>
                <a:lnTo>
                  <a:pt x="360383" y="438150"/>
                </a:lnTo>
                <a:lnTo>
                  <a:pt x="173655" y="438150"/>
                </a:lnTo>
                <a:lnTo>
                  <a:pt x="169641" y="439483"/>
                </a:lnTo>
                <a:lnTo>
                  <a:pt x="104351" y="488454"/>
                </a:lnTo>
                <a:lnTo>
                  <a:pt x="167844" y="488454"/>
                </a:lnTo>
                <a:lnTo>
                  <a:pt x="184119" y="476250"/>
                </a:lnTo>
                <a:lnTo>
                  <a:pt x="373324" y="476250"/>
                </a:lnTo>
                <a:lnTo>
                  <a:pt x="521965" y="330454"/>
                </a:lnTo>
                <a:lnTo>
                  <a:pt x="533352" y="298980"/>
                </a:lnTo>
                <a:lnTo>
                  <a:pt x="529909" y="277381"/>
                </a:lnTo>
                <a:lnTo>
                  <a:pt x="527643" y="273632"/>
                </a:lnTo>
                <a:close/>
              </a:path>
              <a:path w="533400" h="533400">
                <a:moveTo>
                  <a:pt x="336964" y="368300"/>
                </a:moveTo>
                <a:lnTo>
                  <a:pt x="228569" y="368300"/>
                </a:lnTo>
                <a:lnTo>
                  <a:pt x="221157" y="369797"/>
                </a:lnTo>
                <a:lnTo>
                  <a:pt x="215101" y="373881"/>
                </a:lnTo>
                <a:lnTo>
                  <a:pt x="211017" y="379937"/>
                </a:lnTo>
                <a:lnTo>
                  <a:pt x="209519" y="387350"/>
                </a:lnTo>
                <a:lnTo>
                  <a:pt x="211017" y="394762"/>
                </a:lnTo>
                <a:lnTo>
                  <a:pt x="215101" y="400818"/>
                </a:lnTo>
                <a:lnTo>
                  <a:pt x="221157" y="404902"/>
                </a:lnTo>
                <a:lnTo>
                  <a:pt x="228569" y="406400"/>
                </a:lnTo>
                <a:lnTo>
                  <a:pt x="335922" y="406400"/>
                </a:lnTo>
                <a:lnTo>
                  <a:pt x="377629" y="393128"/>
                </a:lnTo>
                <a:lnTo>
                  <a:pt x="391749" y="368604"/>
                </a:lnTo>
                <a:lnTo>
                  <a:pt x="342349" y="368604"/>
                </a:lnTo>
                <a:lnTo>
                  <a:pt x="336964" y="368300"/>
                </a:lnTo>
                <a:close/>
              </a:path>
              <a:path w="533400" h="533400">
                <a:moveTo>
                  <a:pt x="392768" y="342760"/>
                </a:moveTo>
                <a:lnTo>
                  <a:pt x="340406" y="342760"/>
                </a:lnTo>
                <a:lnTo>
                  <a:pt x="348978" y="343382"/>
                </a:lnTo>
                <a:lnTo>
                  <a:pt x="355569" y="349542"/>
                </a:lnTo>
                <a:lnTo>
                  <a:pt x="355569" y="355739"/>
                </a:lnTo>
                <a:lnTo>
                  <a:pt x="355099" y="362013"/>
                </a:lnTo>
                <a:lnTo>
                  <a:pt x="348330" y="368376"/>
                </a:lnTo>
                <a:lnTo>
                  <a:pt x="342349" y="368604"/>
                </a:lnTo>
                <a:lnTo>
                  <a:pt x="391749" y="368604"/>
                </a:lnTo>
                <a:lnTo>
                  <a:pt x="393374" y="360335"/>
                </a:lnTo>
                <a:lnTo>
                  <a:pt x="393661" y="355739"/>
                </a:lnTo>
                <a:lnTo>
                  <a:pt x="393669" y="346049"/>
                </a:lnTo>
                <a:lnTo>
                  <a:pt x="392768" y="342760"/>
                </a:lnTo>
                <a:close/>
              </a:path>
              <a:path w="533400" h="533400">
                <a:moveTo>
                  <a:pt x="400261" y="323602"/>
                </a:moveTo>
                <a:lnTo>
                  <a:pt x="178500" y="323602"/>
                </a:lnTo>
                <a:lnTo>
                  <a:pt x="209621" y="329145"/>
                </a:lnTo>
                <a:lnTo>
                  <a:pt x="217017" y="331530"/>
                </a:lnTo>
                <a:lnTo>
                  <a:pt x="233937" y="336232"/>
                </a:lnTo>
                <a:lnTo>
                  <a:pt x="256136" y="340829"/>
                </a:lnTo>
                <a:lnTo>
                  <a:pt x="279369" y="342900"/>
                </a:lnTo>
                <a:lnTo>
                  <a:pt x="337383" y="342887"/>
                </a:lnTo>
                <a:lnTo>
                  <a:pt x="337815" y="342849"/>
                </a:lnTo>
                <a:lnTo>
                  <a:pt x="340406" y="342760"/>
                </a:lnTo>
                <a:lnTo>
                  <a:pt x="392768" y="342760"/>
                </a:lnTo>
                <a:lnTo>
                  <a:pt x="391574" y="338404"/>
                </a:lnTo>
                <a:lnTo>
                  <a:pt x="388627" y="332371"/>
                </a:lnTo>
                <a:lnTo>
                  <a:pt x="400261" y="323602"/>
                </a:lnTo>
                <a:close/>
              </a:path>
              <a:path w="533400" h="533400">
                <a:moveTo>
                  <a:pt x="465511" y="235904"/>
                </a:moveTo>
                <a:lnTo>
                  <a:pt x="441421" y="244970"/>
                </a:lnTo>
                <a:lnTo>
                  <a:pt x="440939" y="245262"/>
                </a:lnTo>
                <a:lnTo>
                  <a:pt x="358147" y="307632"/>
                </a:lnTo>
                <a:lnTo>
                  <a:pt x="421447" y="307632"/>
                </a:lnTo>
                <a:lnTo>
                  <a:pt x="462186" y="276923"/>
                </a:lnTo>
                <a:lnTo>
                  <a:pt x="471184" y="273632"/>
                </a:lnTo>
                <a:lnTo>
                  <a:pt x="527643" y="273632"/>
                </a:lnTo>
                <a:lnTo>
                  <a:pt x="515678" y="253834"/>
                </a:lnTo>
                <a:lnTo>
                  <a:pt x="504076" y="244413"/>
                </a:lnTo>
                <a:lnTo>
                  <a:pt x="486875" y="237077"/>
                </a:lnTo>
                <a:lnTo>
                  <a:pt x="465511" y="235904"/>
                </a:lnTo>
                <a:close/>
              </a:path>
              <a:path w="533400" h="533400">
                <a:moveTo>
                  <a:pt x="348038" y="304609"/>
                </a:moveTo>
                <a:lnTo>
                  <a:pt x="339047" y="304673"/>
                </a:lnTo>
                <a:lnTo>
                  <a:pt x="336037" y="304800"/>
                </a:lnTo>
                <a:lnTo>
                  <a:pt x="348675" y="304800"/>
                </a:lnTo>
                <a:lnTo>
                  <a:pt x="348038" y="304609"/>
                </a:lnTo>
                <a:close/>
              </a:path>
              <a:path w="533400" h="533400">
                <a:moveTo>
                  <a:pt x="203703" y="0"/>
                </a:moveTo>
                <a:lnTo>
                  <a:pt x="171587" y="6949"/>
                </a:lnTo>
                <a:lnTo>
                  <a:pt x="142860" y="26879"/>
                </a:lnTo>
                <a:lnTo>
                  <a:pt x="122196" y="58410"/>
                </a:lnTo>
                <a:lnTo>
                  <a:pt x="114269" y="100164"/>
                </a:lnTo>
                <a:lnTo>
                  <a:pt x="117355" y="124065"/>
                </a:lnTo>
                <a:lnTo>
                  <a:pt x="142286" y="172218"/>
                </a:lnTo>
                <a:lnTo>
                  <a:pt x="182527" y="213407"/>
                </a:lnTo>
                <a:lnTo>
                  <a:pt x="226992" y="246539"/>
                </a:lnTo>
                <a:lnTo>
                  <a:pt x="261881" y="266700"/>
                </a:lnTo>
                <a:lnTo>
                  <a:pt x="271470" y="266700"/>
                </a:lnTo>
                <a:lnTo>
                  <a:pt x="306361" y="246537"/>
                </a:lnTo>
                <a:lnTo>
                  <a:pt x="334138" y="226644"/>
                </a:lnTo>
                <a:lnTo>
                  <a:pt x="266669" y="226644"/>
                </a:lnTo>
                <a:lnTo>
                  <a:pt x="244407" y="212351"/>
                </a:lnTo>
                <a:lnTo>
                  <a:pt x="206524" y="183810"/>
                </a:lnTo>
                <a:lnTo>
                  <a:pt x="174160" y="151078"/>
                </a:lnTo>
                <a:lnTo>
                  <a:pt x="154802" y="116275"/>
                </a:lnTo>
                <a:lnTo>
                  <a:pt x="152369" y="100164"/>
                </a:lnTo>
                <a:lnTo>
                  <a:pt x="157393" y="72406"/>
                </a:lnTo>
                <a:lnTo>
                  <a:pt x="170045" y="53078"/>
                </a:lnTo>
                <a:lnTo>
                  <a:pt x="186691" y="41777"/>
                </a:lnTo>
                <a:lnTo>
                  <a:pt x="203703" y="38100"/>
                </a:lnTo>
                <a:lnTo>
                  <a:pt x="397837" y="38100"/>
                </a:lnTo>
                <a:lnTo>
                  <a:pt x="390485" y="26879"/>
                </a:lnTo>
                <a:lnTo>
                  <a:pt x="385113" y="23152"/>
                </a:lnTo>
                <a:lnTo>
                  <a:pt x="266669" y="23152"/>
                </a:lnTo>
                <a:lnTo>
                  <a:pt x="252821" y="13115"/>
                </a:lnTo>
                <a:lnTo>
                  <a:pt x="237629" y="5870"/>
                </a:lnTo>
                <a:lnTo>
                  <a:pt x="221215" y="1477"/>
                </a:lnTo>
                <a:lnTo>
                  <a:pt x="203703" y="0"/>
                </a:lnTo>
                <a:close/>
              </a:path>
              <a:path w="533400" h="533400">
                <a:moveTo>
                  <a:pt x="397837" y="38100"/>
                </a:moveTo>
                <a:lnTo>
                  <a:pt x="329649" y="38100"/>
                </a:lnTo>
                <a:lnTo>
                  <a:pt x="346658" y="41777"/>
                </a:lnTo>
                <a:lnTo>
                  <a:pt x="363300" y="53078"/>
                </a:lnTo>
                <a:lnTo>
                  <a:pt x="375947" y="72406"/>
                </a:lnTo>
                <a:lnTo>
                  <a:pt x="380969" y="100164"/>
                </a:lnTo>
                <a:lnTo>
                  <a:pt x="378538" y="116275"/>
                </a:lnTo>
                <a:lnTo>
                  <a:pt x="359184" y="151078"/>
                </a:lnTo>
                <a:lnTo>
                  <a:pt x="326828" y="183812"/>
                </a:lnTo>
                <a:lnTo>
                  <a:pt x="288940" y="212357"/>
                </a:lnTo>
                <a:lnTo>
                  <a:pt x="266669" y="226644"/>
                </a:lnTo>
                <a:lnTo>
                  <a:pt x="334138" y="226644"/>
                </a:lnTo>
                <a:lnTo>
                  <a:pt x="369055" y="196799"/>
                </a:lnTo>
                <a:lnTo>
                  <a:pt x="406685" y="148020"/>
                </a:lnTo>
                <a:lnTo>
                  <a:pt x="419069" y="100164"/>
                </a:lnTo>
                <a:lnTo>
                  <a:pt x="411145" y="58410"/>
                </a:lnTo>
                <a:lnTo>
                  <a:pt x="397837" y="38100"/>
                </a:lnTo>
                <a:close/>
              </a:path>
              <a:path w="533400" h="533400">
                <a:moveTo>
                  <a:pt x="329649" y="38100"/>
                </a:moveTo>
                <a:lnTo>
                  <a:pt x="203703" y="38100"/>
                </a:lnTo>
                <a:lnTo>
                  <a:pt x="217721" y="39602"/>
                </a:lnTo>
                <a:lnTo>
                  <a:pt x="230306" y="44140"/>
                </a:lnTo>
                <a:lnTo>
                  <a:pt x="241543" y="51757"/>
                </a:lnTo>
                <a:lnTo>
                  <a:pt x="251518" y="62496"/>
                </a:lnTo>
                <a:lnTo>
                  <a:pt x="266669" y="82423"/>
                </a:lnTo>
                <a:lnTo>
                  <a:pt x="281833" y="62496"/>
                </a:lnTo>
                <a:lnTo>
                  <a:pt x="291810" y="51757"/>
                </a:lnTo>
                <a:lnTo>
                  <a:pt x="303050" y="44140"/>
                </a:lnTo>
                <a:lnTo>
                  <a:pt x="315636" y="39602"/>
                </a:lnTo>
                <a:lnTo>
                  <a:pt x="329649" y="38100"/>
                </a:lnTo>
                <a:close/>
              </a:path>
              <a:path w="533400" h="533400">
                <a:moveTo>
                  <a:pt x="329649" y="0"/>
                </a:moveTo>
                <a:lnTo>
                  <a:pt x="312136" y="1477"/>
                </a:lnTo>
                <a:lnTo>
                  <a:pt x="295721" y="5870"/>
                </a:lnTo>
                <a:lnTo>
                  <a:pt x="280525" y="13115"/>
                </a:lnTo>
                <a:lnTo>
                  <a:pt x="266669" y="23152"/>
                </a:lnTo>
                <a:lnTo>
                  <a:pt x="385113" y="23152"/>
                </a:lnTo>
                <a:lnTo>
                  <a:pt x="361762" y="6949"/>
                </a:lnTo>
                <a:lnTo>
                  <a:pt x="329649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" name="object 14"/>
          <p:cNvSpPr/>
          <p:nvPr/>
        </p:nvSpPr>
        <p:spPr>
          <a:xfrm>
            <a:off x="764941" y="7936017"/>
            <a:ext cx="804545" cy="804545"/>
          </a:xfrm>
          <a:custGeom>
            <a:avLst/>
            <a:gdLst/>
            <a:ahLst/>
            <a:cxnLst/>
            <a:rect l="l" t="t" r="r" b="b"/>
            <a:pathLst>
              <a:path w="804544" h="804545">
                <a:moveTo>
                  <a:pt x="402005" y="0"/>
                </a:moveTo>
                <a:lnTo>
                  <a:pt x="355123" y="2704"/>
                </a:lnTo>
                <a:lnTo>
                  <a:pt x="309829" y="10617"/>
                </a:lnTo>
                <a:lnTo>
                  <a:pt x="266425" y="23436"/>
                </a:lnTo>
                <a:lnTo>
                  <a:pt x="225213" y="40860"/>
                </a:lnTo>
                <a:lnTo>
                  <a:pt x="186495" y="62586"/>
                </a:lnTo>
                <a:lnTo>
                  <a:pt x="150571" y="88315"/>
                </a:lnTo>
                <a:lnTo>
                  <a:pt x="117744" y="117743"/>
                </a:lnTo>
                <a:lnTo>
                  <a:pt x="88316" y="150569"/>
                </a:lnTo>
                <a:lnTo>
                  <a:pt x="62587" y="186491"/>
                </a:lnTo>
                <a:lnTo>
                  <a:pt x="40860" y="225209"/>
                </a:lnTo>
                <a:lnTo>
                  <a:pt x="23436" y="266419"/>
                </a:lnTo>
                <a:lnTo>
                  <a:pt x="10617" y="309821"/>
                </a:lnTo>
                <a:lnTo>
                  <a:pt x="2704" y="355113"/>
                </a:lnTo>
                <a:lnTo>
                  <a:pt x="0" y="401993"/>
                </a:lnTo>
                <a:lnTo>
                  <a:pt x="2704" y="448875"/>
                </a:lnTo>
                <a:lnTo>
                  <a:pt x="10617" y="494169"/>
                </a:lnTo>
                <a:lnTo>
                  <a:pt x="23436" y="537572"/>
                </a:lnTo>
                <a:lnTo>
                  <a:pt x="40860" y="578784"/>
                </a:lnTo>
                <a:lnTo>
                  <a:pt x="62587" y="617503"/>
                </a:lnTo>
                <a:lnTo>
                  <a:pt x="88316" y="653427"/>
                </a:lnTo>
                <a:lnTo>
                  <a:pt x="117744" y="686254"/>
                </a:lnTo>
                <a:lnTo>
                  <a:pt x="150571" y="715682"/>
                </a:lnTo>
                <a:lnTo>
                  <a:pt x="186495" y="741411"/>
                </a:lnTo>
                <a:lnTo>
                  <a:pt x="225213" y="763138"/>
                </a:lnTo>
                <a:lnTo>
                  <a:pt x="266425" y="780562"/>
                </a:lnTo>
                <a:lnTo>
                  <a:pt x="309829" y="793381"/>
                </a:lnTo>
                <a:lnTo>
                  <a:pt x="355123" y="801294"/>
                </a:lnTo>
                <a:lnTo>
                  <a:pt x="402005" y="803998"/>
                </a:lnTo>
                <a:lnTo>
                  <a:pt x="448888" y="801294"/>
                </a:lnTo>
                <a:lnTo>
                  <a:pt x="494181" y="793381"/>
                </a:lnTo>
                <a:lnTo>
                  <a:pt x="537585" y="780562"/>
                </a:lnTo>
                <a:lnTo>
                  <a:pt x="578797" y="763138"/>
                </a:lnTo>
                <a:lnTo>
                  <a:pt x="617516" y="741411"/>
                </a:lnTo>
                <a:lnTo>
                  <a:pt x="653439" y="715682"/>
                </a:lnTo>
                <a:lnTo>
                  <a:pt x="686266" y="686254"/>
                </a:lnTo>
                <a:lnTo>
                  <a:pt x="715695" y="653427"/>
                </a:lnTo>
                <a:lnTo>
                  <a:pt x="741424" y="617503"/>
                </a:lnTo>
                <a:lnTo>
                  <a:pt x="763151" y="578784"/>
                </a:lnTo>
                <a:lnTo>
                  <a:pt x="780575" y="537572"/>
                </a:lnTo>
                <a:lnTo>
                  <a:pt x="793394" y="494169"/>
                </a:lnTo>
                <a:lnTo>
                  <a:pt x="801307" y="448875"/>
                </a:lnTo>
                <a:lnTo>
                  <a:pt x="804011" y="401993"/>
                </a:lnTo>
                <a:lnTo>
                  <a:pt x="801307" y="355113"/>
                </a:lnTo>
                <a:lnTo>
                  <a:pt x="793394" y="309821"/>
                </a:lnTo>
                <a:lnTo>
                  <a:pt x="780575" y="266419"/>
                </a:lnTo>
                <a:lnTo>
                  <a:pt x="763151" y="225209"/>
                </a:lnTo>
                <a:lnTo>
                  <a:pt x="741424" y="186491"/>
                </a:lnTo>
                <a:lnTo>
                  <a:pt x="715695" y="150569"/>
                </a:lnTo>
                <a:lnTo>
                  <a:pt x="686266" y="117743"/>
                </a:lnTo>
                <a:lnTo>
                  <a:pt x="653439" y="88315"/>
                </a:lnTo>
                <a:lnTo>
                  <a:pt x="617516" y="62586"/>
                </a:lnTo>
                <a:lnTo>
                  <a:pt x="578797" y="40860"/>
                </a:lnTo>
                <a:lnTo>
                  <a:pt x="537585" y="23436"/>
                </a:lnTo>
                <a:lnTo>
                  <a:pt x="494181" y="10617"/>
                </a:lnTo>
                <a:lnTo>
                  <a:pt x="448888" y="2704"/>
                </a:lnTo>
                <a:lnTo>
                  <a:pt x="402005" y="0"/>
                </a:lnTo>
                <a:close/>
              </a:path>
            </a:pathLst>
          </a:custGeom>
          <a:solidFill>
            <a:srgbClr val="162A75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" name="object 15"/>
          <p:cNvSpPr/>
          <p:nvPr/>
        </p:nvSpPr>
        <p:spPr>
          <a:xfrm>
            <a:off x="1002127" y="8264400"/>
            <a:ext cx="63500" cy="147320"/>
          </a:xfrm>
          <a:custGeom>
            <a:avLst/>
            <a:gdLst/>
            <a:ahLst/>
            <a:cxnLst/>
            <a:rect l="l" t="t" r="r" b="b"/>
            <a:pathLst>
              <a:path w="63500" h="147320">
                <a:moveTo>
                  <a:pt x="20631" y="0"/>
                </a:moveTo>
                <a:lnTo>
                  <a:pt x="12863" y="1512"/>
                </a:lnTo>
                <a:lnTo>
                  <a:pt x="6038" y="6048"/>
                </a:lnTo>
                <a:lnTo>
                  <a:pt x="1509" y="12878"/>
                </a:lnTo>
                <a:lnTo>
                  <a:pt x="0" y="20645"/>
                </a:lnTo>
                <a:lnTo>
                  <a:pt x="1509" y="28410"/>
                </a:lnTo>
                <a:lnTo>
                  <a:pt x="17947" y="53175"/>
                </a:lnTo>
                <a:lnTo>
                  <a:pt x="21915" y="73618"/>
                </a:lnTo>
                <a:lnTo>
                  <a:pt x="17947" y="94047"/>
                </a:lnTo>
                <a:lnTo>
                  <a:pt x="1509" y="118829"/>
                </a:lnTo>
                <a:lnTo>
                  <a:pt x="0" y="126596"/>
                </a:lnTo>
                <a:lnTo>
                  <a:pt x="1509" y="134364"/>
                </a:lnTo>
                <a:lnTo>
                  <a:pt x="6038" y="141189"/>
                </a:lnTo>
                <a:lnTo>
                  <a:pt x="10064" y="145227"/>
                </a:lnTo>
                <a:lnTo>
                  <a:pt x="15347" y="147234"/>
                </a:lnTo>
                <a:lnTo>
                  <a:pt x="25914" y="147234"/>
                </a:lnTo>
                <a:lnTo>
                  <a:pt x="31197" y="145227"/>
                </a:lnTo>
                <a:lnTo>
                  <a:pt x="35223" y="141189"/>
                </a:lnTo>
                <a:lnTo>
                  <a:pt x="56183" y="109597"/>
                </a:lnTo>
                <a:lnTo>
                  <a:pt x="63167" y="73609"/>
                </a:lnTo>
                <a:lnTo>
                  <a:pt x="56183" y="37640"/>
                </a:lnTo>
                <a:lnTo>
                  <a:pt x="35223" y="6048"/>
                </a:lnTo>
                <a:lnTo>
                  <a:pt x="28398" y="1512"/>
                </a:lnTo>
                <a:lnTo>
                  <a:pt x="20631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5" name="object 16"/>
          <p:cNvSpPr/>
          <p:nvPr/>
        </p:nvSpPr>
        <p:spPr>
          <a:xfrm>
            <a:off x="1066506" y="8200019"/>
            <a:ext cx="90170" cy="276225"/>
          </a:xfrm>
          <a:custGeom>
            <a:avLst/>
            <a:gdLst/>
            <a:ahLst/>
            <a:cxnLst/>
            <a:rect l="l" t="t" r="r" b="b"/>
            <a:pathLst>
              <a:path w="90169" h="276225">
                <a:moveTo>
                  <a:pt x="20631" y="0"/>
                </a:moveTo>
                <a:lnTo>
                  <a:pt x="12863" y="1512"/>
                </a:lnTo>
                <a:lnTo>
                  <a:pt x="6038" y="6048"/>
                </a:lnTo>
                <a:lnTo>
                  <a:pt x="1509" y="12871"/>
                </a:lnTo>
                <a:lnTo>
                  <a:pt x="0" y="20635"/>
                </a:lnTo>
                <a:lnTo>
                  <a:pt x="1509" y="28402"/>
                </a:lnTo>
                <a:lnTo>
                  <a:pt x="6038" y="35232"/>
                </a:lnTo>
                <a:lnTo>
                  <a:pt x="33239" y="72927"/>
                </a:lnTo>
                <a:lnTo>
                  <a:pt x="46839" y="115738"/>
                </a:lnTo>
                <a:lnTo>
                  <a:pt x="46839" y="160255"/>
                </a:lnTo>
                <a:lnTo>
                  <a:pt x="33239" y="203068"/>
                </a:lnTo>
                <a:lnTo>
                  <a:pt x="6038" y="240769"/>
                </a:lnTo>
                <a:lnTo>
                  <a:pt x="1509" y="247594"/>
                </a:lnTo>
                <a:lnTo>
                  <a:pt x="15347" y="275999"/>
                </a:lnTo>
                <a:lnTo>
                  <a:pt x="25914" y="275999"/>
                </a:lnTo>
                <a:lnTo>
                  <a:pt x="65539" y="230195"/>
                </a:lnTo>
                <a:lnTo>
                  <a:pt x="83728" y="185365"/>
                </a:lnTo>
                <a:lnTo>
                  <a:pt x="89792" y="138001"/>
                </a:lnTo>
                <a:lnTo>
                  <a:pt x="83728" y="90636"/>
                </a:lnTo>
                <a:lnTo>
                  <a:pt x="65539" y="45807"/>
                </a:lnTo>
                <a:lnTo>
                  <a:pt x="35223" y="6048"/>
                </a:lnTo>
                <a:lnTo>
                  <a:pt x="28398" y="1512"/>
                </a:lnTo>
                <a:lnTo>
                  <a:pt x="20631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" name="object 17"/>
          <p:cNvSpPr/>
          <p:nvPr/>
        </p:nvSpPr>
        <p:spPr>
          <a:xfrm>
            <a:off x="1128923" y="8137600"/>
            <a:ext cx="116205" cy="401320"/>
          </a:xfrm>
          <a:custGeom>
            <a:avLst/>
            <a:gdLst/>
            <a:ahLst/>
            <a:cxnLst/>
            <a:rect l="l" t="t" r="r" b="b"/>
            <a:pathLst>
              <a:path w="116205" h="401320">
                <a:moveTo>
                  <a:pt x="20631" y="0"/>
                </a:moveTo>
                <a:lnTo>
                  <a:pt x="12863" y="1512"/>
                </a:lnTo>
                <a:lnTo>
                  <a:pt x="6038" y="6048"/>
                </a:lnTo>
                <a:lnTo>
                  <a:pt x="1509" y="12878"/>
                </a:lnTo>
                <a:lnTo>
                  <a:pt x="0" y="20645"/>
                </a:lnTo>
                <a:lnTo>
                  <a:pt x="1509" y="28410"/>
                </a:lnTo>
                <a:lnTo>
                  <a:pt x="6038" y="35232"/>
                </a:lnTo>
                <a:lnTo>
                  <a:pt x="35343" y="70880"/>
                </a:lnTo>
                <a:lnTo>
                  <a:pt x="56797" y="110969"/>
                </a:lnTo>
                <a:lnTo>
                  <a:pt x="69978" y="154487"/>
                </a:lnTo>
                <a:lnTo>
                  <a:pt x="74466" y="200421"/>
                </a:lnTo>
                <a:lnTo>
                  <a:pt x="69978" y="246347"/>
                </a:lnTo>
                <a:lnTo>
                  <a:pt x="56797" y="289858"/>
                </a:lnTo>
                <a:lnTo>
                  <a:pt x="35343" y="329945"/>
                </a:lnTo>
                <a:lnTo>
                  <a:pt x="6038" y="365598"/>
                </a:lnTo>
                <a:lnTo>
                  <a:pt x="1509" y="372422"/>
                </a:lnTo>
                <a:lnTo>
                  <a:pt x="15347" y="400827"/>
                </a:lnTo>
                <a:lnTo>
                  <a:pt x="25914" y="400827"/>
                </a:lnTo>
                <a:lnTo>
                  <a:pt x="69707" y="352837"/>
                </a:lnTo>
                <a:lnTo>
                  <a:pt x="94951" y="305669"/>
                </a:lnTo>
                <a:lnTo>
                  <a:pt x="110461" y="254468"/>
                </a:lnTo>
                <a:lnTo>
                  <a:pt x="115741" y="200421"/>
                </a:lnTo>
                <a:lnTo>
                  <a:pt x="110461" y="146373"/>
                </a:lnTo>
                <a:lnTo>
                  <a:pt x="94951" y="95167"/>
                </a:lnTo>
                <a:lnTo>
                  <a:pt x="69707" y="47995"/>
                </a:lnTo>
                <a:lnTo>
                  <a:pt x="35223" y="6048"/>
                </a:lnTo>
                <a:lnTo>
                  <a:pt x="28398" y="1512"/>
                </a:lnTo>
                <a:lnTo>
                  <a:pt x="20631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object 18"/>
          <p:cNvSpPr/>
          <p:nvPr/>
        </p:nvSpPr>
        <p:spPr>
          <a:xfrm>
            <a:off x="1190647" y="8075881"/>
            <a:ext cx="141605" cy="524510"/>
          </a:xfrm>
          <a:custGeom>
            <a:avLst/>
            <a:gdLst/>
            <a:ahLst/>
            <a:cxnLst/>
            <a:rect l="l" t="t" r="r" b="b"/>
            <a:pathLst>
              <a:path w="141605" h="524509">
                <a:moveTo>
                  <a:pt x="20631" y="0"/>
                </a:moveTo>
                <a:lnTo>
                  <a:pt x="12863" y="1512"/>
                </a:lnTo>
                <a:lnTo>
                  <a:pt x="6038" y="6048"/>
                </a:lnTo>
                <a:lnTo>
                  <a:pt x="1509" y="12871"/>
                </a:lnTo>
                <a:lnTo>
                  <a:pt x="0" y="20635"/>
                </a:lnTo>
                <a:lnTo>
                  <a:pt x="1509" y="28402"/>
                </a:lnTo>
                <a:lnTo>
                  <a:pt x="6038" y="35232"/>
                </a:lnTo>
                <a:lnTo>
                  <a:pt x="37054" y="71184"/>
                </a:lnTo>
                <a:lnTo>
                  <a:pt x="61866" y="110318"/>
                </a:lnTo>
                <a:lnTo>
                  <a:pt x="80475" y="151928"/>
                </a:lnTo>
                <a:lnTo>
                  <a:pt x="92881" y="195306"/>
                </a:lnTo>
                <a:lnTo>
                  <a:pt x="99084" y="239745"/>
                </a:lnTo>
                <a:lnTo>
                  <a:pt x="99084" y="284538"/>
                </a:lnTo>
                <a:lnTo>
                  <a:pt x="92881" y="328977"/>
                </a:lnTo>
                <a:lnTo>
                  <a:pt x="80475" y="372354"/>
                </a:lnTo>
                <a:lnTo>
                  <a:pt x="61866" y="413962"/>
                </a:lnTo>
                <a:lnTo>
                  <a:pt x="37054" y="453094"/>
                </a:lnTo>
                <a:lnTo>
                  <a:pt x="6038" y="489042"/>
                </a:lnTo>
                <a:lnTo>
                  <a:pt x="1509" y="495866"/>
                </a:lnTo>
                <a:lnTo>
                  <a:pt x="15347" y="524271"/>
                </a:lnTo>
                <a:lnTo>
                  <a:pt x="25914" y="524271"/>
                </a:lnTo>
                <a:lnTo>
                  <a:pt x="67581" y="481181"/>
                </a:lnTo>
                <a:lnTo>
                  <a:pt x="94056" y="441061"/>
                </a:lnTo>
                <a:lnTo>
                  <a:pt x="114647" y="398481"/>
                </a:lnTo>
                <a:lnTo>
                  <a:pt x="129355" y="354056"/>
                </a:lnTo>
                <a:lnTo>
                  <a:pt x="138180" y="308402"/>
                </a:lnTo>
                <a:lnTo>
                  <a:pt x="141122" y="262132"/>
                </a:lnTo>
                <a:lnTo>
                  <a:pt x="138180" y="215863"/>
                </a:lnTo>
                <a:lnTo>
                  <a:pt x="129355" y="170209"/>
                </a:lnTo>
                <a:lnTo>
                  <a:pt x="114647" y="125786"/>
                </a:lnTo>
                <a:lnTo>
                  <a:pt x="94056" y="83208"/>
                </a:lnTo>
                <a:lnTo>
                  <a:pt x="67581" y="43090"/>
                </a:lnTo>
                <a:lnTo>
                  <a:pt x="35223" y="6048"/>
                </a:lnTo>
                <a:lnTo>
                  <a:pt x="28398" y="1512"/>
                </a:lnTo>
                <a:lnTo>
                  <a:pt x="20631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object 11">
            <a:extLst>
              <a:ext uri="{FF2B5EF4-FFF2-40B4-BE49-F238E27FC236}">
                <a16:creationId xmlns:a16="http://schemas.microsoft.com/office/drawing/2014/main" id="{83D286FD-F29C-7742-BA44-E24CAAEECD31}"/>
              </a:ext>
            </a:extLst>
          </p:cNvPr>
          <p:cNvSpPr txBox="1"/>
          <p:nvPr/>
        </p:nvSpPr>
        <p:spPr>
          <a:xfrm>
            <a:off x="1979546" y="6491333"/>
            <a:ext cx="4823460" cy="936154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lang="en-GB" sz="3000" b="1" spc="-45" dirty="0" err="1">
                <a:solidFill>
                  <a:srgbClr val="162A75"/>
                </a:solidFill>
                <a:latin typeface="Benton Sans"/>
                <a:cs typeface="Benton Sans"/>
              </a:rPr>
              <a:t>Waschen</a:t>
            </a:r>
            <a:r>
              <a:rPr lang="en-GB" sz="3000" b="1" spc="-45" dirty="0">
                <a:solidFill>
                  <a:srgbClr val="162A75"/>
                </a:solidFill>
                <a:latin typeface="Benton Sans"/>
                <a:cs typeface="Benton Sans"/>
              </a:rPr>
              <a:t>/</a:t>
            </a:r>
            <a:r>
              <a:rPr lang="en-GB" sz="3000" b="1" spc="-45" dirty="0" err="1">
                <a:solidFill>
                  <a:srgbClr val="162A75"/>
                </a:solidFill>
                <a:latin typeface="Benton Sans"/>
                <a:cs typeface="Benton Sans"/>
              </a:rPr>
              <a:t>Desinfizieren</a:t>
            </a:r>
            <a:r>
              <a:rPr lang="en-GB" sz="3000" b="1" spc="-4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3000" b="1" spc="-45" dirty="0" err="1">
                <a:solidFill>
                  <a:srgbClr val="162A75"/>
                </a:solidFill>
                <a:latin typeface="Benton Sans"/>
                <a:cs typeface="Benton Sans"/>
              </a:rPr>
              <a:t>Sie</a:t>
            </a:r>
            <a:r>
              <a:rPr lang="en-GB" sz="3000" b="1" spc="-4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3000" b="1" spc="-45" dirty="0" err="1">
                <a:solidFill>
                  <a:srgbClr val="162A75"/>
                </a:solidFill>
                <a:latin typeface="Benton Sans"/>
                <a:cs typeface="Benton Sans"/>
              </a:rPr>
              <a:t>Ihre</a:t>
            </a:r>
            <a:r>
              <a:rPr lang="en-GB" sz="3000" b="1" spc="-4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3000" b="1" spc="-45" dirty="0" err="1">
                <a:solidFill>
                  <a:srgbClr val="162A75"/>
                </a:solidFill>
                <a:latin typeface="Benton Sans"/>
                <a:cs typeface="Benton Sans"/>
              </a:rPr>
              <a:t>Hände</a:t>
            </a:r>
            <a:r>
              <a:rPr lang="en-GB" sz="3000" b="1" spc="-4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3000" b="1" spc="-45" dirty="0" err="1">
                <a:solidFill>
                  <a:srgbClr val="162A75"/>
                </a:solidFill>
                <a:latin typeface="Benton Sans"/>
                <a:cs typeface="Benton Sans"/>
              </a:rPr>
              <a:t>häufig</a:t>
            </a:r>
            <a:endParaRPr lang="en-GB" sz="3000" b="1" spc="-45" dirty="0">
              <a:solidFill>
                <a:srgbClr val="162A75"/>
              </a:solidFill>
              <a:latin typeface="Benton Sans"/>
              <a:cs typeface="Benton Sans"/>
            </a:endParaRPr>
          </a:p>
        </p:txBody>
      </p:sp>
      <p:sp>
        <p:nvSpPr>
          <p:cNvPr id="21" name="object 11">
            <a:extLst>
              <a:ext uri="{FF2B5EF4-FFF2-40B4-BE49-F238E27FC236}">
                <a16:creationId xmlns:a16="http://schemas.microsoft.com/office/drawing/2014/main" id="{83D286FD-F29C-7742-BA44-E24CAAEECD31}"/>
              </a:ext>
            </a:extLst>
          </p:cNvPr>
          <p:cNvSpPr txBox="1"/>
          <p:nvPr/>
        </p:nvSpPr>
        <p:spPr>
          <a:xfrm>
            <a:off x="1979546" y="7814763"/>
            <a:ext cx="4389504" cy="936154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lang="en-GB" sz="3000" b="1" spc="-45" dirty="0" err="1">
                <a:solidFill>
                  <a:srgbClr val="162A75"/>
                </a:solidFill>
                <a:latin typeface="Benton Sans"/>
                <a:cs typeface="Benton Sans"/>
              </a:rPr>
              <a:t>Wählen</a:t>
            </a:r>
            <a:r>
              <a:rPr lang="en-GB" sz="3000" b="1" spc="-4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3000" b="1" spc="-45" dirty="0" err="1">
                <a:solidFill>
                  <a:srgbClr val="162A75"/>
                </a:solidFill>
                <a:latin typeface="Benton Sans"/>
                <a:cs typeface="Benton Sans"/>
              </a:rPr>
              <a:t>Sie</a:t>
            </a:r>
            <a:r>
              <a:rPr lang="en-GB" sz="3000" b="1" spc="-4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3000" b="1" spc="-45" dirty="0" err="1">
                <a:solidFill>
                  <a:srgbClr val="162A75"/>
                </a:solidFill>
                <a:latin typeface="Benton Sans"/>
                <a:cs typeface="Benton Sans"/>
              </a:rPr>
              <a:t>kontaktloses</a:t>
            </a:r>
            <a:r>
              <a:rPr lang="en-GB" sz="3000" b="1" spc="-4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3000" b="1" spc="-45" dirty="0" err="1">
                <a:solidFill>
                  <a:srgbClr val="162A75"/>
                </a:solidFill>
                <a:latin typeface="Benton Sans"/>
                <a:cs typeface="Benton Sans"/>
              </a:rPr>
              <a:t>Bezahlen</a:t>
            </a:r>
            <a:r>
              <a:rPr lang="en-GB" sz="3000" b="1" spc="-4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</a:p>
        </p:txBody>
      </p:sp>
      <p:sp>
        <p:nvSpPr>
          <p:cNvPr id="19" name="Rectangle 18"/>
          <p:cNvSpPr/>
          <p:nvPr/>
        </p:nvSpPr>
        <p:spPr>
          <a:xfrm>
            <a:off x="333558" y="311918"/>
            <a:ext cx="2613536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GB" sz="2000" spc="-45" dirty="0">
                <a:solidFill>
                  <a:schemeClr val="bg1"/>
                </a:solidFill>
                <a:latin typeface="BentonSans-Black"/>
                <a:cs typeface="BentonSans-Black"/>
              </a:rPr>
              <a:t>LOKALE LIEBLINGE</a:t>
            </a:r>
            <a:endParaRPr lang="en-US" sz="2000" dirty="0"/>
          </a:p>
        </p:txBody>
      </p:sp>
      <p:sp>
        <p:nvSpPr>
          <p:cNvPr id="22" name="object 7"/>
          <p:cNvSpPr txBox="1"/>
          <p:nvPr/>
        </p:nvSpPr>
        <p:spPr>
          <a:xfrm>
            <a:off x="423904" y="706746"/>
            <a:ext cx="5618675" cy="320601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spcBef>
                <a:spcPts val="120"/>
              </a:spcBef>
              <a:spcAft>
                <a:spcPts val="120"/>
              </a:spcAft>
            </a:pPr>
            <a:r>
              <a:rPr lang="en-GB" sz="2000" b="1" spc="-45" dirty="0" err="1">
                <a:solidFill>
                  <a:schemeClr val="bg1"/>
                </a:solidFill>
                <a:latin typeface="Benton Sans" charset="0"/>
                <a:ea typeface="Benton Sans" charset="0"/>
                <a:cs typeface="Benton Sans" charset="0"/>
              </a:rPr>
              <a:t>Kleine</a:t>
            </a:r>
            <a:r>
              <a:rPr lang="en-GB" sz="2000" b="1" spc="-45" dirty="0">
                <a:solidFill>
                  <a:schemeClr val="bg1"/>
                </a:solidFill>
                <a:latin typeface="Benton Sans" charset="0"/>
                <a:ea typeface="Benton Sans" charset="0"/>
                <a:cs typeface="Benton Sans" charset="0"/>
              </a:rPr>
              <a:t> </a:t>
            </a:r>
            <a:r>
              <a:rPr lang="en-GB" sz="2000" b="1" spc="-45" dirty="0" err="1">
                <a:solidFill>
                  <a:schemeClr val="bg1"/>
                </a:solidFill>
                <a:latin typeface="Benton Sans" charset="0"/>
                <a:ea typeface="Benton Sans" charset="0"/>
                <a:cs typeface="Benton Sans" charset="0"/>
              </a:rPr>
              <a:t>Einzelhändler</a:t>
            </a:r>
            <a:r>
              <a:rPr lang="en-GB" sz="2000" b="1" spc="-45" dirty="0">
                <a:solidFill>
                  <a:schemeClr val="bg1"/>
                </a:solidFill>
                <a:latin typeface="Benton Sans" charset="0"/>
                <a:ea typeface="Benton Sans" charset="0"/>
                <a:cs typeface="Benton Sans" charset="0"/>
              </a:rPr>
              <a:t> </a:t>
            </a:r>
            <a:r>
              <a:rPr lang="en-GB" sz="2000" b="1" spc="-45" dirty="0" err="1">
                <a:solidFill>
                  <a:schemeClr val="bg1"/>
                </a:solidFill>
                <a:latin typeface="Benton Sans" charset="0"/>
                <a:ea typeface="Benton Sans" charset="0"/>
                <a:cs typeface="Benton Sans" charset="0"/>
              </a:rPr>
              <a:t>unterstützen</a:t>
            </a:r>
            <a:r>
              <a:rPr lang="en-GB" sz="2000" b="1" spc="-45" dirty="0">
                <a:solidFill>
                  <a:schemeClr val="bg1"/>
                </a:solidFill>
                <a:latin typeface="Benton Sans" charset="0"/>
                <a:ea typeface="Benton Sans" charset="0"/>
                <a:cs typeface="Benton Sans" charset="0"/>
              </a:rPr>
              <a:t>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6660329" y="192699"/>
            <a:ext cx="780415" cy="1078230"/>
          </a:xfrm>
          <a:custGeom>
            <a:avLst/>
            <a:gdLst/>
            <a:ahLst/>
            <a:cxnLst/>
            <a:rect l="l" t="t" r="r" b="b"/>
            <a:pathLst>
              <a:path w="780415" h="1078230">
                <a:moveTo>
                  <a:pt x="737444" y="240469"/>
                </a:moveTo>
                <a:lnTo>
                  <a:pt x="386210" y="240469"/>
                </a:lnTo>
                <a:lnTo>
                  <a:pt x="426186" y="243025"/>
                </a:lnTo>
                <a:lnTo>
                  <a:pt x="458159" y="252333"/>
                </a:lnTo>
                <a:lnTo>
                  <a:pt x="513831" y="288889"/>
                </a:lnTo>
                <a:lnTo>
                  <a:pt x="553302" y="345270"/>
                </a:lnTo>
                <a:lnTo>
                  <a:pt x="568613" y="410088"/>
                </a:lnTo>
                <a:lnTo>
                  <a:pt x="566432" y="443316"/>
                </a:lnTo>
                <a:lnTo>
                  <a:pt x="555110" y="481680"/>
                </a:lnTo>
                <a:lnTo>
                  <a:pt x="534538" y="518131"/>
                </a:lnTo>
                <a:lnTo>
                  <a:pt x="505062" y="552178"/>
                </a:lnTo>
                <a:lnTo>
                  <a:pt x="467029" y="583334"/>
                </a:lnTo>
                <a:lnTo>
                  <a:pt x="43510" y="885327"/>
                </a:lnTo>
                <a:lnTo>
                  <a:pt x="14543" y="915762"/>
                </a:lnTo>
                <a:lnTo>
                  <a:pt x="0" y="953631"/>
                </a:lnTo>
                <a:lnTo>
                  <a:pt x="715" y="994191"/>
                </a:lnTo>
                <a:lnTo>
                  <a:pt x="17526" y="1032698"/>
                </a:lnTo>
                <a:lnTo>
                  <a:pt x="47961" y="1061668"/>
                </a:lnTo>
                <a:lnTo>
                  <a:pt x="85826" y="1076208"/>
                </a:lnTo>
                <a:lnTo>
                  <a:pt x="106066" y="1077808"/>
                </a:lnTo>
                <a:lnTo>
                  <a:pt x="126384" y="1075489"/>
                </a:lnTo>
                <a:lnTo>
                  <a:pt x="164884" y="1058682"/>
                </a:lnTo>
                <a:lnTo>
                  <a:pt x="588403" y="756689"/>
                </a:lnTo>
                <a:lnTo>
                  <a:pt x="639362" y="716367"/>
                </a:lnTo>
                <a:lnTo>
                  <a:pt x="680525" y="674704"/>
                </a:lnTo>
                <a:lnTo>
                  <a:pt x="712913" y="632617"/>
                </a:lnTo>
                <a:lnTo>
                  <a:pt x="737546" y="591022"/>
                </a:lnTo>
                <a:lnTo>
                  <a:pt x="755446" y="550834"/>
                </a:lnTo>
                <a:lnTo>
                  <a:pt x="767634" y="512969"/>
                </a:lnTo>
                <a:lnTo>
                  <a:pt x="780148" y="428661"/>
                </a:lnTo>
                <a:lnTo>
                  <a:pt x="778626" y="379197"/>
                </a:lnTo>
                <a:lnTo>
                  <a:pt x="770685" y="330469"/>
                </a:lnTo>
                <a:lnTo>
                  <a:pt x="756443" y="282993"/>
                </a:lnTo>
                <a:lnTo>
                  <a:pt x="737444" y="240469"/>
                </a:lnTo>
                <a:close/>
              </a:path>
              <a:path w="780415" h="1078230">
                <a:moveTo>
                  <a:pt x="375012" y="0"/>
                </a:moveTo>
                <a:lnTo>
                  <a:pt x="327813" y="3293"/>
                </a:lnTo>
                <a:lnTo>
                  <a:pt x="279519" y="13760"/>
                </a:lnTo>
                <a:lnTo>
                  <a:pt x="230378" y="32002"/>
                </a:lnTo>
                <a:lnTo>
                  <a:pt x="182232" y="306182"/>
                </a:lnTo>
                <a:lnTo>
                  <a:pt x="202307" y="307653"/>
                </a:lnTo>
                <a:lnTo>
                  <a:pt x="222446" y="305271"/>
                </a:lnTo>
                <a:lnTo>
                  <a:pt x="242071" y="298931"/>
                </a:lnTo>
                <a:lnTo>
                  <a:pt x="260604" y="288529"/>
                </a:lnTo>
                <a:lnTo>
                  <a:pt x="302872" y="263424"/>
                </a:lnTo>
                <a:lnTo>
                  <a:pt x="344924" y="247336"/>
                </a:lnTo>
                <a:lnTo>
                  <a:pt x="386210" y="240469"/>
                </a:lnTo>
                <a:lnTo>
                  <a:pt x="737444" y="240469"/>
                </a:lnTo>
                <a:lnTo>
                  <a:pt x="736021" y="237285"/>
                </a:lnTo>
                <a:lnTo>
                  <a:pt x="709536" y="193863"/>
                </a:lnTo>
                <a:lnTo>
                  <a:pt x="683369" y="159676"/>
                </a:lnTo>
                <a:lnTo>
                  <a:pt x="653873" y="127247"/>
                </a:lnTo>
                <a:lnTo>
                  <a:pt x="621294" y="97178"/>
                </a:lnTo>
                <a:lnTo>
                  <a:pt x="585882" y="70069"/>
                </a:lnTo>
                <a:lnTo>
                  <a:pt x="547886" y="46522"/>
                </a:lnTo>
                <a:lnTo>
                  <a:pt x="507552" y="27141"/>
                </a:lnTo>
                <a:lnTo>
                  <a:pt x="465129" y="12525"/>
                </a:lnTo>
                <a:lnTo>
                  <a:pt x="420867" y="3277"/>
                </a:lnTo>
                <a:lnTo>
                  <a:pt x="375012" y="0"/>
                </a:lnTo>
                <a:close/>
              </a:path>
            </a:pathLst>
          </a:custGeom>
          <a:solidFill>
            <a:srgbClr val="45BEA8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" name="object 3"/>
          <p:cNvSpPr/>
          <p:nvPr/>
        </p:nvSpPr>
        <p:spPr>
          <a:xfrm>
            <a:off x="6224819" y="126207"/>
            <a:ext cx="671195" cy="1146810"/>
          </a:xfrm>
          <a:custGeom>
            <a:avLst/>
            <a:gdLst/>
            <a:ahLst/>
            <a:cxnLst/>
            <a:rect l="l" t="t" r="r" b="b"/>
            <a:pathLst>
              <a:path w="671195" h="1146810">
                <a:moveTo>
                  <a:pt x="412062" y="0"/>
                </a:moveTo>
                <a:lnTo>
                  <a:pt x="367531" y="4418"/>
                </a:lnTo>
                <a:lnTo>
                  <a:pt x="323772" y="13549"/>
                </a:lnTo>
                <a:lnTo>
                  <a:pt x="281224" y="26912"/>
                </a:lnTo>
                <a:lnTo>
                  <a:pt x="240326" y="44028"/>
                </a:lnTo>
                <a:lnTo>
                  <a:pt x="201517" y="64414"/>
                </a:lnTo>
                <a:lnTo>
                  <a:pt x="165236" y="87591"/>
                </a:lnTo>
                <a:lnTo>
                  <a:pt x="125496" y="119334"/>
                </a:lnTo>
                <a:lnTo>
                  <a:pt x="90670" y="155299"/>
                </a:lnTo>
                <a:lnTo>
                  <a:pt x="61048" y="195041"/>
                </a:lnTo>
                <a:lnTo>
                  <a:pt x="36919" y="238117"/>
                </a:lnTo>
                <a:lnTo>
                  <a:pt x="18571" y="284080"/>
                </a:lnTo>
                <a:lnTo>
                  <a:pt x="6295" y="332486"/>
                </a:lnTo>
                <a:lnTo>
                  <a:pt x="0" y="407331"/>
                </a:lnTo>
                <a:lnTo>
                  <a:pt x="3076" y="451217"/>
                </a:lnTo>
                <a:lnTo>
                  <a:pt x="11998" y="498728"/>
                </a:lnTo>
                <a:lnTo>
                  <a:pt x="28038" y="549353"/>
                </a:lnTo>
                <a:lnTo>
                  <a:pt x="52468" y="602580"/>
                </a:lnTo>
                <a:lnTo>
                  <a:pt x="86559" y="657898"/>
                </a:lnTo>
                <a:lnTo>
                  <a:pt x="391473" y="1101140"/>
                </a:lnTo>
                <a:lnTo>
                  <a:pt x="421909" y="1130106"/>
                </a:lnTo>
                <a:lnTo>
                  <a:pt x="459774" y="1144651"/>
                </a:lnTo>
                <a:lnTo>
                  <a:pt x="480014" y="1146250"/>
                </a:lnTo>
                <a:lnTo>
                  <a:pt x="500333" y="1143930"/>
                </a:lnTo>
                <a:lnTo>
                  <a:pt x="520140" y="1137585"/>
                </a:lnTo>
                <a:lnTo>
                  <a:pt x="538844" y="1127112"/>
                </a:lnTo>
                <a:lnTo>
                  <a:pt x="567811" y="1096679"/>
                </a:lnTo>
                <a:lnTo>
                  <a:pt x="582354" y="1058814"/>
                </a:lnTo>
                <a:lnTo>
                  <a:pt x="581639" y="1018259"/>
                </a:lnTo>
                <a:lnTo>
                  <a:pt x="564828" y="979754"/>
                </a:lnTo>
                <a:lnTo>
                  <a:pt x="259901" y="536511"/>
                </a:lnTo>
                <a:lnTo>
                  <a:pt x="234818" y="494226"/>
                </a:lnTo>
                <a:lnTo>
                  <a:pt x="218766" y="452150"/>
                </a:lnTo>
                <a:lnTo>
                  <a:pt x="211906" y="410861"/>
                </a:lnTo>
                <a:lnTo>
                  <a:pt x="214397" y="370941"/>
                </a:lnTo>
                <a:lnTo>
                  <a:pt x="239142" y="309529"/>
                </a:lnTo>
                <a:lnTo>
                  <a:pt x="286622" y="260946"/>
                </a:lnTo>
                <a:lnTo>
                  <a:pt x="348512" y="232948"/>
                </a:lnTo>
                <a:lnTo>
                  <a:pt x="381459" y="228508"/>
                </a:lnTo>
                <a:lnTo>
                  <a:pt x="647992" y="228508"/>
                </a:lnTo>
                <a:lnTo>
                  <a:pt x="670861" y="99364"/>
                </a:lnTo>
                <a:lnTo>
                  <a:pt x="630921" y="65416"/>
                </a:lnTo>
                <a:lnTo>
                  <a:pt x="589118" y="39063"/>
                </a:lnTo>
                <a:lnTo>
                  <a:pt x="545892" y="19826"/>
                </a:lnTo>
                <a:lnTo>
                  <a:pt x="501681" y="7223"/>
                </a:lnTo>
                <a:lnTo>
                  <a:pt x="456925" y="774"/>
                </a:lnTo>
                <a:lnTo>
                  <a:pt x="412062" y="0"/>
                </a:lnTo>
                <a:close/>
              </a:path>
              <a:path w="671195" h="1146810">
                <a:moveTo>
                  <a:pt x="647992" y="228508"/>
                </a:moveTo>
                <a:lnTo>
                  <a:pt x="381459" y="228508"/>
                </a:lnTo>
                <a:lnTo>
                  <a:pt x="414689" y="230695"/>
                </a:lnTo>
                <a:lnTo>
                  <a:pt x="453123" y="241967"/>
                </a:lnTo>
                <a:lnTo>
                  <a:pt x="489567" y="262540"/>
                </a:lnTo>
                <a:lnTo>
                  <a:pt x="523579" y="292038"/>
                </a:lnTo>
                <a:lnTo>
                  <a:pt x="554719" y="330085"/>
                </a:lnTo>
                <a:lnTo>
                  <a:pt x="568577" y="346199"/>
                </a:lnTo>
                <a:lnTo>
                  <a:pt x="584848" y="358870"/>
                </a:lnTo>
                <a:lnTo>
                  <a:pt x="602956" y="367997"/>
                </a:lnTo>
                <a:lnTo>
                  <a:pt x="622321" y="373481"/>
                </a:lnTo>
                <a:lnTo>
                  <a:pt x="647992" y="228508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6370173" y="9509197"/>
            <a:ext cx="730885" cy="730885"/>
          </a:xfrm>
          <a:custGeom>
            <a:avLst/>
            <a:gdLst/>
            <a:ahLst/>
            <a:cxnLst/>
            <a:rect l="l" t="t" r="r" b="b"/>
            <a:pathLst>
              <a:path w="730884" h="730884">
                <a:moveTo>
                  <a:pt x="730783" y="231711"/>
                </a:moveTo>
                <a:lnTo>
                  <a:pt x="689673" y="231711"/>
                </a:lnTo>
                <a:lnTo>
                  <a:pt x="689673" y="356209"/>
                </a:lnTo>
                <a:lnTo>
                  <a:pt x="0" y="356209"/>
                </a:lnTo>
                <a:lnTo>
                  <a:pt x="0" y="730783"/>
                </a:lnTo>
                <a:lnTo>
                  <a:pt x="730783" y="730783"/>
                </a:lnTo>
                <a:lnTo>
                  <a:pt x="730783" y="518883"/>
                </a:lnTo>
                <a:lnTo>
                  <a:pt x="135102" y="518883"/>
                </a:lnTo>
                <a:lnTo>
                  <a:pt x="135102" y="394385"/>
                </a:lnTo>
                <a:lnTo>
                  <a:pt x="730783" y="394385"/>
                </a:lnTo>
                <a:lnTo>
                  <a:pt x="730783" y="231711"/>
                </a:lnTo>
                <a:close/>
              </a:path>
              <a:path w="730884" h="730884">
                <a:moveTo>
                  <a:pt x="273748" y="500430"/>
                </a:moveTo>
                <a:lnTo>
                  <a:pt x="261073" y="518883"/>
                </a:lnTo>
                <a:lnTo>
                  <a:pt x="286791" y="518883"/>
                </a:lnTo>
                <a:lnTo>
                  <a:pt x="273748" y="500430"/>
                </a:lnTo>
                <a:close/>
              </a:path>
              <a:path w="730884" h="730884">
                <a:moveTo>
                  <a:pt x="394919" y="487464"/>
                </a:moveTo>
                <a:lnTo>
                  <a:pt x="388264" y="489597"/>
                </a:lnTo>
                <a:lnTo>
                  <a:pt x="380657" y="490842"/>
                </a:lnTo>
                <a:lnTo>
                  <a:pt x="363677" y="490842"/>
                </a:lnTo>
                <a:lnTo>
                  <a:pt x="363677" y="518883"/>
                </a:lnTo>
                <a:lnTo>
                  <a:pt x="394919" y="518883"/>
                </a:lnTo>
                <a:lnTo>
                  <a:pt x="394919" y="487464"/>
                </a:lnTo>
                <a:close/>
              </a:path>
              <a:path w="730884" h="730884">
                <a:moveTo>
                  <a:pt x="447205" y="496620"/>
                </a:moveTo>
                <a:lnTo>
                  <a:pt x="447205" y="518883"/>
                </a:lnTo>
                <a:lnTo>
                  <a:pt x="464794" y="518883"/>
                </a:lnTo>
                <a:lnTo>
                  <a:pt x="447205" y="496620"/>
                </a:lnTo>
                <a:close/>
              </a:path>
              <a:path w="730884" h="730884">
                <a:moveTo>
                  <a:pt x="730783" y="511340"/>
                </a:moveTo>
                <a:lnTo>
                  <a:pt x="724724" y="514506"/>
                </a:lnTo>
                <a:lnTo>
                  <a:pt x="718043" y="516878"/>
                </a:lnTo>
                <a:lnTo>
                  <a:pt x="710807" y="518367"/>
                </a:lnTo>
                <a:lnTo>
                  <a:pt x="703084" y="518883"/>
                </a:lnTo>
                <a:lnTo>
                  <a:pt x="730783" y="518883"/>
                </a:lnTo>
                <a:lnTo>
                  <a:pt x="730783" y="511340"/>
                </a:lnTo>
                <a:close/>
              </a:path>
              <a:path w="730884" h="730884">
                <a:moveTo>
                  <a:pt x="730783" y="394385"/>
                </a:moveTo>
                <a:lnTo>
                  <a:pt x="135102" y="394385"/>
                </a:lnTo>
                <a:lnTo>
                  <a:pt x="261569" y="394398"/>
                </a:lnTo>
                <a:lnTo>
                  <a:pt x="274358" y="412597"/>
                </a:lnTo>
                <a:lnTo>
                  <a:pt x="287286" y="394398"/>
                </a:lnTo>
                <a:lnTo>
                  <a:pt x="730783" y="394398"/>
                </a:lnTo>
                <a:close/>
              </a:path>
              <a:path w="730884" h="730884">
                <a:moveTo>
                  <a:pt x="58826" y="337756"/>
                </a:moveTo>
                <a:lnTo>
                  <a:pt x="41706" y="337756"/>
                </a:lnTo>
                <a:lnTo>
                  <a:pt x="34721" y="356209"/>
                </a:lnTo>
                <a:lnTo>
                  <a:pt x="65951" y="356209"/>
                </a:lnTo>
                <a:lnTo>
                  <a:pt x="58826" y="337756"/>
                </a:lnTo>
                <a:close/>
              </a:path>
              <a:path w="730884" h="730884">
                <a:moveTo>
                  <a:pt x="345211" y="333946"/>
                </a:moveTo>
                <a:lnTo>
                  <a:pt x="345211" y="356209"/>
                </a:lnTo>
                <a:lnTo>
                  <a:pt x="362813" y="356209"/>
                </a:lnTo>
                <a:lnTo>
                  <a:pt x="345211" y="333946"/>
                </a:lnTo>
                <a:close/>
              </a:path>
              <a:path w="730884" h="730884">
                <a:moveTo>
                  <a:pt x="436245" y="344830"/>
                </a:moveTo>
                <a:lnTo>
                  <a:pt x="436245" y="356209"/>
                </a:lnTo>
                <a:lnTo>
                  <a:pt x="473163" y="356209"/>
                </a:lnTo>
                <a:lnTo>
                  <a:pt x="463893" y="355662"/>
                </a:lnTo>
                <a:lnTo>
                  <a:pt x="454347" y="353801"/>
                </a:lnTo>
                <a:lnTo>
                  <a:pt x="444980" y="350299"/>
                </a:lnTo>
                <a:lnTo>
                  <a:pt x="436245" y="344830"/>
                </a:lnTo>
                <a:close/>
              </a:path>
              <a:path w="730884" h="730884">
                <a:moveTo>
                  <a:pt x="540943" y="337756"/>
                </a:moveTo>
                <a:lnTo>
                  <a:pt x="523849" y="337756"/>
                </a:lnTo>
                <a:lnTo>
                  <a:pt x="516839" y="356209"/>
                </a:lnTo>
                <a:lnTo>
                  <a:pt x="548081" y="356209"/>
                </a:lnTo>
                <a:lnTo>
                  <a:pt x="540943" y="337756"/>
                </a:lnTo>
                <a:close/>
              </a:path>
              <a:path w="730884" h="730884">
                <a:moveTo>
                  <a:pt x="622503" y="331965"/>
                </a:moveTo>
                <a:lnTo>
                  <a:pt x="622503" y="356209"/>
                </a:lnTo>
                <a:lnTo>
                  <a:pt x="637997" y="356209"/>
                </a:lnTo>
                <a:lnTo>
                  <a:pt x="622503" y="331965"/>
                </a:lnTo>
                <a:close/>
              </a:path>
              <a:path w="730884" h="730884">
                <a:moveTo>
                  <a:pt x="730783" y="0"/>
                </a:moveTo>
                <a:lnTo>
                  <a:pt x="0" y="0"/>
                </a:lnTo>
                <a:lnTo>
                  <a:pt x="0" y="288543"/>
                </a:lnTo>
                <a:lnTo>
                  <a:pt x="24371" y="231711"/>
                </a:lnTo>
                <a:lnTo>
                  <a:pt x="730783" y="231711"/>
                </a:lnTo>
                <a:lnTo>
                  <a:pt x="730783" y="0"/>
                </a:lnTo>
                <a:close/>
              </a:path>
              <a:path w="730884" h="730884">
                <a:moveTo>
                  <a:pt x="88607" y="231711"/>
                </a:moveTo>
                <a:lnTo>
                  <a:pt x="74079" y="231711"/>
                </a:lnTo>
                <a:lnTo>
                  <a:pt x="88607" y="263804"/>
                </a:lnTo>
                <a:lnTo>
                  <a:pt x="88607" y="231711"/>
                </a:lnTo>
                <a:close/>
              </a:path>
              <a:path w="730884" h="730884">
                <a:moveTo>
                  <a:pt x="570725" y="231711"/>
                </a:moveTo>
                <a:lnTo>
                  <a:pt x="556196" y="231711"/>
                </a:lnTo>
                <a:lnTo>
                  <a:pt x="570725" y="263804"/>
                </a:lnTo>
                <a:lnTo>
                  <a:pt x="570725" y="231711"/>
                </a:lnTo>
                <a:close/>
              </a:path>
              <a:path w="730884" h="730884">
                <a:moveTo>
                  <a:pt x="167817" y="231711"/>
                </a:moveTo>
                <a:lnTo>
                  <a:pt x="149364" y="231711"/>
                </a:lnTo>
                <a:lnTo>
                  <a:pt x="158597" y="259270"/>
                </a:lnTo>
                <a:lnTo>
                  <a:pt x="167817" y="231711"/>
                </a:lnTo>
                <a:close/>
              </a:path>
              <a:path w="730884" h="730884">
                <a:moveTo>
                  <a:pt x="634822" y="231711"/>
                </a:moveTo>
                <a:lnTo>
                  <a:pt x="618832" y="231711"/>
                </a:lnTo>
                <a:lnTo>
                  <a:pt x="634822" y="256920"/>
                </a:lnTo>
                <a:lnTo>
                  <a:pt x="634822" y="231711"/>
                </a:lnTo>
                <a:close/>
              </a:path>
              <a:path w="730884" h="730884">
                <a:moveTo>
                  <a:pt x="474522" y="231711"/>
                </a:moveTo>
                <a:lnTo>
                  <a:pt x="436245" y="231711"/>
                </a:lnTo>
                <a:lnTo>
                  <a:pt x="436245" y="244068"/>
                </a:lnTo>
                <a:lnTo>
                  <a:pt x="444529" y="238596"/>
                </a:lnTo>
                <a:lnTo>
                  <a:pt x="453793" y="234742"/>
                </a:lnTo>
                <a:lnTo>
                  <a:pt x="463852" y="232461"/>
                </a:lnTo>
                <a:lnTo>
                  <a:pt x="474522" y="231711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6525318" y="9922773"/>
            <a:ext cx="577850" cy="86360"/>
          </a:xfrm>
          <a:custGeom>
            <a:avLst/>
            <a:gdLst/>
            <a:ahLst/>
            <a:cxnLst/>
            <a:rect l="l" t="t" r="r" b="b"/>
            <a:pathLst>
              <a:path w="577850" h="86359">
                <a:moveTo>
                  <a:pt x="69024" y="0"/>
                </a:moveTo>
                <a:lnTo>
                  <a:pt x="0" y="0"/>
                </a:lnTo>
                <a:lnTo>
                  <a:pt x="0" y="86118"/>
                </a:lnTo>
                <a:lnTo>
                  <a:pt x="69024" y="86118"/>
                </a:lnTo>
                <a:lnTo>
                  <a:pt x="69024" y="67805"/>
                </a:lnTo>
                <a:lnTo>
                  <a:pt x="20802" y="67805"/>
                </a:lnTo>
                <a:lnTo>
                  <a:pt x="20802" y="51815"/>
                </a:lnTo>
                <a:lnTo>
                  <a:pt x="67919" y="51815"/>
                </a:lnTo>
                <a:lnTo>
                  <a:pt x="67919" y="33832"/>
                </a:lnTo>
                <a:lnTo>
                  <a:pt x="20802" y="33832"/>
                </a:lnTo>
                <a:lnTo>
                  <a:pt x="20802" y="18338"/>
                </a:lnTo>
                <a:lnTo>
                  <a:pt x="69024" y="18338"/>
                </a:lnTo>
                <a:lnTo>
                  <a:pt x="69024" y="0"/>
                </a:lnTo>
                <a:close/>
              </a:path>
              <a:path w="577850" h="86359">
                <a:moveTo>
                  <a:pt x="98298" y="0"/>
                </a:moveTo>
                <a:lnTo>
                  <a:pt x="72339" y="0"/>
                </a:lnTo>
                <a:lnTo>
                  <a:pt x="106781" y="43065"/>
                </a:lnTo>
                <a:lnTo>
                  <a:pt x="72466" y="86118"/>
                </a:lnTo>
                <a:lnTo>
                  <a:pt x="97688" y="86118"/>
                </a:lnTo>
                <a:lnTo>
                  <a:pt x="118846" y="58445"/>
                </a:lnTo>
                <a:lnTo>
                  <a:pt x="143809" y="58445"/>
                </a:lnTo>
                <a:lnTo>
                  <a:pt x="131267" y="42697"/>
                </a:lnTo>
                <a:lnTo>
                  <a:pt x="143632" y="27317"/>
                </a:lnTo>
                <a:lnTo>
                  <a:pt x="119341" y="27317"/>
                </a:lnTo>
                <a:lnTo>
                  <a:pt x="98298" y="0"/>
                </a:lnTo>
                <a:close/>
              </a:path>
              <a:path w="577850" h="86359">
                <a:moveTo>
                  <a:pt x="143809" y="58445"/>
                </a:moveTo>
                <a:lnTo>
                  <a:pt x="118846" y="58445"/>
                </a:lnTo>
                <a:lnTo>
                  <a:pt x="139890" y="86118"/>
                </a:lnTo>
                <a:lnTo>
                  <a:pt x="165849" y="86118"/>
                </a:lnTo>
                <a:lnTo>
                  <a:pt x="143809" y="58445"/>
                </a:lnTo>
                <a:close/>
              </a:path>
              <a:path w="577850" h="86359">
                <a:moveTo>
                  <a:pt x="165595" y="0"/>
                </a:moveTo>
                <a:lnTo>
                  <a:pt x="140360" y="0"/>
                </a:lnTo>
                <a:lnTo>
                  <a:pt x="119341" y="27317"/>
                </a:lnTo>
                <a:lnTo>
                  <a:pt x="143632" y="27317"/>
                </a:lnTo>
                <a:lnTo>
                  <a:pt x="165595" y="0"/>
                </a:lnTo>
                <a:close/>
              </a:path>
              <a:path w="577850" h="86359">
                <a:moveTo>
                  <a:pt x="217004" y="0"/>
                </a:moveTo>
                <a:lnTo>
                  <a:pt x="169532" y="0"/>
                </a:lnTo>
                <a:lnTo>
                  <a:pt x="169532" y="86118"/>
                </a:lnTo>
                <a:lnTo>
                  <a:pt x="190322" y="86118"/>
                </a:lnTo>
                <a:lnTo>
                  <a:pt x="190322" y="57696"/>
                </a:lnTo>
                <a:lnTo>
                  <a:pt x="216281" y="57696"/>
                </a:lnTo>
                <a:lnTo>
                  <a:pt x="228980" y="55515"/>
                </a:lnTo>
                <a:lnTo>
                  <a:pt x="238580" y="49474"/>
                </a:lnTo>
                <a:lnTo>
                  <a:pt x="244654" y="40320"/>
                </a:lnTo>
                <a:lnTo>
                  <a:pt x="244826" y="39382"/>
                </a:lnTo>
                <a:lnTo>
                  <a:pt x="190322" y="39382"/>
                </a:lnTo>
                <a:lnTo>
                  <a:pt x="190322" y="18338"/>
                </a:lnTo>
                <a:lnTo>
                  <a:pt x="244923" y="18338"/>
                </a:lnTo>
                <a:lnTo>
                  <a:pt x="244701" y="17080"/>
                </a:lnTo>
                <a:lnTo>
                  <a:pt x="238766" y="7981"/>
                </a:lnTo>
                <a:lnTo>
                  <a:pt x="229392" y="2093"/>
                </a:lnTo>
                <a:lnTo>
                  <a:pt x="217004" y="0"/>
                </a:lnTo>
                <a:close/>
              </a:path>
              <a:path w="577850" h="86359">
                <a:moveTo>
                  <a:pt x="244923" y="18338"/>
                </a:moveTo>
                <a:lnTo>
                  <a:pt x="222186" y="18338"/>
                </a:lnTo>
                <a:lnTo>
                  <a:pt x="225869" y="23012"/>
                </a:lnTo>
                <a:lnTo>
                  <a:pt x="225869" y="34696"/>
                </a:lnTo>
                <a:lnTo>
                  <a:pt x="222186" y="39382"/>
                </a:lnTo>
                <a:lnTo>
                  <a:pt x="244826" y="39382"/>
                </a:lnTo>
                <a:lnTo>
                  <a:pt x="246773" y="28803"/>
                </a:lnTo>
                <a:lnTo>
                  <a:pt x="244923" y="18338"/>
                </a:lnTo>
                <a:close/>
              </a:path>
              <a:path w="577850" h="86359">
                <a:moveTo>
                  <a:pt x="304609" y="0"/>
                </a:moveTo>
                <a:lnTo>
                  <a:pt x="257733" y="0"/>
                </a:lnTo>
                <a:lnTo>
                  <a:pt x="257733" y="86118"/>
                </a:lnTo>
                <a:lnTo>
                  <a:pt x="278536" y="86118"/>
                </a:lnTo>
                <a:lnTo>
                  <a:pt x="278536" y="55244"/>
                </a:lnTo>
                <a:lnTo>
                  <a:pt x="311778" y="55244"/>
                </a:lnTo>
                <a:lnTo>
                  <a:pt x="311124" y="54521"/>
                </a:lnTo>
                <a:lnTo>
                  <a:pt x="320887" y="51008"/>
                </a:lnTo>
                <a:lnTo>
                  <a:pt x="328199" y="45019"/>
                </a:lnTo>
                <a:lnTo>
                  <a:pt x="332548" y="37401"/>
                </a:lnTo>
                <a:lnTo>
                  <a:pt x="278536" y="37401"/>
                </a:lnTo>
                <a:lnTo>
                  <a:pt x="278536" y="18338"/>
                </a:lnTo>
                <a:lnTo>
                  <a:pt x="332696" y="18338"/>
                </a:lnTo>
                <a:lnTo>
                  <a:pt x="332305" y="16255"/>
                </a:lnTo>
                <a:lnTo>
                  <a:pt x="326370" y="7619"/>
                </a:lnTo>
                <a:lnTo>
                  <a:pt x="316997" y="2003"/>
                </a:lnTo>
                <a:lnTo>
                  <a:pt x="304609" y="0"/>
                </a:lnTo>
                <a:close/>
              </a:path>
              <a:path w="577850" h="86359">
                <a:moveTo>
                  <a:pt x="311778" y="55244"/>
                </a:moveTo>
                <a:lnTo>
                  <a:pt x="288239" y="55244"/>
                </a:lnTo>
                <a:lnTo>
                  <a:pt x="313829" y="86118"/>
                </a:lnTo>
                <a:lnTo>
                  <a:pt x="339661" y="86118"/>
                </a:lnTo>
                <a:lnTo>
                  <a:pt x="311778" y="55244"/>
                </a:lnTo>
                <a:close/>
              </a:path>
              <a:path w="577850" h="86359">
                <a:moveTo>
                  <a:pt x="332696" y="18338"/>
                </a:moveTo>
                <a:lnTo>
                  <a:pt x="309778" y="18338"/>
                </a:lnTo>
                <a:lnTo>
                  <a:pt x="313474" y="22758"/>
                </a:lnTo>
                <a:lnTo>
                  <a:pt x="313474" y="33223"/>
                </a:lnTo>
                <a:lnTo>
                  <a:pt x="309778" y="37401"/>
                </a:lnTo>
                <a:lnTo>
                  <a:pt x="332548" y="37401"/>
                </a:lnTo>
                <a:lnTo>
                  <a:pt x="332788" y="36981"/>
                </a:lnTo>
                <a:lnTo>
                  <a:pt x="334378" y="27317"/>
                </a:lnTo>
                <a:lnTo>
                  <a:pt x="332696" y="18338"/>
                </a:lnTo>
                <a:close/>
              </a:path>
              <a:path w="577850" h="86359">
                <a:moveTo>
                  <a:pt x="413727" y="0"/>
                </a:moveTo>
                <a:lnTo>
                  <a:pt x="344716" y="0"/>
                </a:lnTo>
                <a:lnTo>
                  <a:pt x="344716" y="86118"/>
                </a:lnTo>
                <a:lnTo>
                  <a:pt x="413727" y="86118"/>
                </a:lnTo>
                <a:lnTo>
                  <a:pt x="413727" y="67805"/>
                </a:lnTo>
                <a:lnTo>
                  <a:pt x="365506" y="67805"/>
                </a:lnTo>
                <a:lnTo>
                  <a:pt x="365506" y="51815"/>
                </a:lnTo>
                <a:lnTo>
                  <a:pt x="412623" y="51815"/>
                </a:lnTo>
                <a:lnTo>
                  <a:pt x="412623" y="33832"/>
                </a:lnTo>
                <a:lnTo>
                  <a:pt x="365506" y="33832"/>
                </a:lnTo>
                <a:lnTo>
                  <a:pt x="365506" y="18338"/>
                </a:lnTo>
                <a:lnTo>
                  <a:pt x="413727" y="18338"/>
                </a:lnTo>
                <a:lnTo>
                  <a:pt x="413727" y="0"/>
                </a:lnTo>
                <a:close/>
              </a:path>
              <a:path w="577850" h="86359">
                <a:moveTo>
                  <a:pt x="496531" y="0"/>
                </a:moveTo>
                <a:lnTo>
                  <a:pt x="451980" y="0"/>
                </a:lnTo>
                <a:lnTo>
                  <a:pt x="439512" y="2012"/>
                </a:lnTo>
                <a:lnTo>
                  <a:pt x="430198" y="7600"/>
                </a:lnTo>
                <a:lnTo>
                  <a:pt x="424367" y="16094"/>
                </a:lnTo>
                <a:lnTo>
                  <a:pt x="422351" y="26822"/>
                </a:lnTo>
                <a:lnTo>
                  <a:pt x="424238" y="37587"/>
                </a:lnTo>
                <a:lnTo>
                  <a:pt x="429617" y="45545"/>
                </a:lnTo>
                <a:lnTo>
                  <a:pt x="438065" y="50478"/>
                </a:lnTo>
                <a:lnTo>
                  <a:pt x="449160" y="52171"/>
                </a:lnTo>
                <a:lnTo>
                  <a:pt x="473887" y="52171"/>
                </a:lnTo>
                <a:lnTo>
                  <a:pt x="477443" y="55244"/>
                </a:lnTo>
                <a:lnTo>
                  <a:pt x="477443" y="64719"/>
                </a:lnTo>
                <a:lnTo>
                  <a:pt x="473887" y="67805"/>
                </a:lnTo>
                <a:lnTo>
                  <a:pt x="424802" y="67805"/>
                </a:lnTo>
                <a:lnTo>
                  <a:pt x="424802" y="86118"/>
                </a:lnTo>
                <a:lnTo>
                  <a:pt x="468477" y="86118"/>
                </a:lnTo>
                <a:lnTo>
                  <a:pt x="480945" y="84100"/>
                </a:lnTo>
                <a:lnTo>
                  <a:pt x="490259" y="78451"/>
                </a:lnTo>
                <a:lnTo>
                  <a:pt x="496089" y="69777"/>
                </a:lnTo>
                <a:lnTo>
                  <a:pt x="498106" y="58686"/>
                </a:lnTo>
                <a:lnTo>
                  <a:pt x="496289" y="48186"/>
                </a:lnTo>
                <a:lnTo>
                  <a:pt x="491026" y="40428"/>
                </a:lnTo>
                <a:lnTo>
                  <a:pt x="482601" y="35621"/>
                </a:lnTo>
                <a:lnTo>
                  <a:pt x="471297" y="33972"/>
                </a:lnTo>
                <a:lnTo>
                  <a:pt x="446455" y="33972"/>
                </a:lnTo>
                <a:lnTo>
                  <a:pt x="443115" y="30772"/>
                </a:lnTo>
                <a:lnTo>
                  <a:pt x="443115" y="21412"/>
                </a:lnTo>
                <a:lnTo>
                  <a:pt x="446455" y="18338"/>
                </a:lnTo>
                <a:lnTo>
                  <a:pt x="488416" y="18338"/>
                </a:lnTo>
                <a:lnTo>
                  <a:pt x="496531" y="0"/>
                </a:lnTo>
                <a:close/>
              </a:path>
              <a:path w="577850" h="86359">
                <a:moveTo>
                  <a:pt x="575881" y="0"/>
                </a:moveTo>
                <a:lnTo>
                  <a:pt x="531329" y="0"/>
                </a:lnTo>
                <a:lnTo>
                  <a:pt x="518872" y="2012"/>
                </a:lnTo>
                <a:lnTo>
                  <a:pt x="509557" y="7600"/>
                </a:lnTo>
                <a:lnTo>
                  <a:pt x="503721" y="16094"/>
                </a:lnTo>
                <a:lnTo>
                  <a:pt x="501700" y="26822"/>
                </a:lnTo>
                <a:lnTo>
                  <a:pt x="503587" y="37587"/>
                </a:lnTo>
                <a:lnTo>
                  <a:pt x="508966" y="45545"/>
                </a:lnTo>
                <a:lnTo>
                  <a:pt x="517415" y="50478"/>
                </a:lnTo>
                <a:lnTo>
                  <a:pt x="528510" y="52171"/>
                </a:lnTo>
                <a:lnTo>
                  <a:pt x="553237" y="52171"/>
                </a:lnTo>
                <a:lnTo>
                  <a:pt x="556793" y="55244"/>
                </a:lnTo>
                <a:lnTo>
                  <a:pt x="556793" y="64719"/>
                </a:lnTo>
                <a:lnTo>
                  <a:pt x="553237" y="67805"/>
                </a:lnTo>
                <a:lnTo>
                  <a:pt x="504151" y="67805"/>
                </a:lnTo>
                <a:lnTo>
                  <a:pt x="504151" y="86118"/>
                </a:lnTo>
                <a:lnTo>
                  <a:pt x="547814" y="86118"/>
                </a:lnTo>
                <a:lnTo>
                  <a:pt x="557695" y="84886"/>
                </a:lnTo>
                <a:lnTo>
                  <a:pt x="577481" y="62356"/>
                </a:lnTo>
                <a:lnTo>
                  <a:pt x="577481" y="54736"/>
                </a:lnTo>
                <a:lnTo>
                  <a:pt x="550633" y="33972"/>
                </a:lnTo>
                <a:lnTo>
                  <a:pt x="525805" y="33972"/>
                </a:lnTo>
                <a:lnTo>
                  <a:pt x="522465" y="30772"/>
                </a:lnTo>
                <a:lnTo>
                  <a:pt x="522465" y="21412"/>
                </a:lnTo>
                <a:lnTo>
                  <a:pt x="525805" y="18338"/>
                </a:lnTo>
                <a:lnTo>
                  <a:pt x="567753" y="18338"/>
                </a:lnTo>
                <a:lnTo>
                  <a:pt x="575881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" name="object 6"/>
          <p:cNvSpPr/>
          <p:nvPr/>
        </p:nvSpPr>
        <p:spPr>
          <a:xfrm>
            <a:off x="6370439" y="9760106"/>
            <a:ext cx="669290" cy="86360"/>
          </a:xfrm>
          <a:custGeom>
            <a:avLst/>
            <a:gdLst/>
            <a:ahLst/>
            <a:cxnLst/>
            <a:rect l="l" t="t" r="r" b="b"/>
            <a:pathLst>
              <a:path w="669290" h="86359">
                <a:moveTo>
                  <a:pt x="64223" y="0"/>
                </a:moveTo>
                <a:lnTo>
                  <a:pt x="36906" y="0"/>
                </a:lnTo>
                <a:lnTo>
                  <a:pt x="0" y="86118"/>
                </a:lnTo>
                <a:lnTo>
                  <a:pt x="22263" y="86118"/>
                </a:lnTo>
                <a:lnTo>
                  <a:pt x="29527" y="68021"/>
                </a:lnTo>
                <a:lnTo>
                  <a:pt x="93274" y="68021"/>
                </a:lnTo>
                <a:lnTo>
                  <a:pt x="86185" y="51422"/>
                </a:lnTo>
                <a:lnTo>
                  <a:pt x="36156" y="51422"/>
                </a:lnTo>
                <a:lnTo>
                  <a:pt x="44284" y="31229"/>
                </a:lnTo>
                <a:lnTo>
                  <a:pt x="49695" y="17703"/>
                </a:lnTo>
                <a:lnTo>
                  <a:pt x="71784" y="17703"/>
                </a:lnTo>
                <a:lnTo>
                  <a:pt x="64223" y="0"/>
                </a:lnTo>
                <a:close/>
              </a:path>
              <a:path w="669290" h="86359">
                <a:moveTo>
                  <a:pt x="93274" y="68021"/>
                </a:moveTo>
                <a:lnTo>
                  <a:pt x="70129" y="68021"/>
                </a:lnTo>
                <a:lnTo>
                  <a:pt x="77508" y="86118"/>
                </a:lnTo>
                <a:lnTo>
                  <a:pt x="101003" y="86118"/>
                </a:lnTo>
                <a:lnTo>
                  <a:pt x="93274" y="68021"/>
                </a:lnTo>
                <a:close/>
              </a:path>
              <a:path w="669290" h="86359">
                <a:moveTo>
                  <a:pt x="71784" y="17703"/>
                </a:moveTo>
                <a:lnTo>
                  <a:pt x="49936" y="17703"/>
                </a:lnTo>
                <a:lnTo>
                  <a:pt x="55244" y="31229"/>
                </a:lnTo>
                <a:lnTo>
                  <a:pt x="63474" y="51422"/>
                </a:lnTo>
                <a:lnTo>
                  <a:pt x="86185" y="51422"/>
                </a:lnTo>
                <a:lnTo>
                  <a:pt x="71784" y="17703"/>
                </a:lnTo>
                <a:close/>
              </a:path>
              <a:path w="669290" h="86359">
                <a:moveTo>
                  <a:pt x="138518" y="0"/>
                </a:moveTo>
                <a:lnTo>
                  <a:pt x="104927" y="0"/>
                </a:lnTo>
                <a:lnTo>
                  <a:pt x="104927" y="86118"/>
                </a:lnTo>
                <a:lnTo>
                  <a:pt x="125120" y="86118"/>
                </a:lnTo>
                <a:lnTo>
                  <a:pt x="125120" y="29641"/>
                </a:lnTo>
                <a:lnTo>
                  <a:pt x="124739" y="16484"/>
                </a:lnTo>
                <a:lnTo>
                  <a:pt x="144099" y="16484"/>
                </a:lnTo>
                <a:lnTo>
                  <a:pt x="138518" y="0"/>
                </a:lnTo>
                <a:close/>
              </a:path>
              <a:path w="669290" h="86359">
                <a:moveTo>
                  <a:pt x="144099" y="16484"/>
                </a:moveTo>
                <a:lnTo>
                  <a:pt x="124980" y="16484"/>
                </a:lnTo>
                <a:lnTo>
                  <a:pt x="129171" y="29641"/>
                </a:lnTo>
                <a:lnTo>
                  <a:pt x="148843" y="86118"/>
                </a:lnTo>
                <a:lnTo>
                  <a:pt x="167678" y="86118"/>
                </a:lnTo>
                <a:lnTo>
                  <a:pt x="177033" y="59296"/>
                </a:lnTo>
                <a:lnTo>
                  <a:pt x="158203" y="59296"/>
                </a:lnTo>
                <a:lnTo>
                  <a:pt x="155384" y="49822"/>
                </a:lnTo>
                <a:lnTo>
                  <a:pt x="144099" y="16484"/>
                </a:lnTo>
                <a:close/>
              </a:path>
              <a:path w="669290" h="86359">
                <a:moveTo>
                  <a:pt x="211594" y="16484"/>
                </a:moveTo>
                <a:lnTo>
                  <a:pt x="191795" y="16484"/>
                </a:lnTo>
                <a:lnTo>
                  <a:pt x="191427" y="29641"/>
                </a:lnTo>
                <a:lnTo>
                  <a:pt x="191427" y="86118"/>
                </a:lnTo>
                <a:lnTo>
                  <a:pt x="211594" y="86118"/>
                </a:lnTo>
                <a:lnTo>
                  <a:pt x="211594" y="16484"/>
                </a:lnTo>
                <a:close/>
              </a:path>
              <a:path w="669290" h="86359">
                <a:moveTo>
                  <a:pt x="211594" y="0"/>
                </a:moveTo>
                <a:lnTo>
                  <a:pt x="177901" y="0"/>
                </a:lnTo>
                <a:lnTo>
                  <a:pt x="161162" y="49822"/>
                </a:lnTo>
                <a:lnTo>
                  <a:pt x="158457" y="59296"/>
                </a:lnTo>
                <a:lnTo>
                  <a:pt x="177033" y="59296"/>
                </a:lnTo>
                <a:lnTo>
                  <a:pt x="187375" y="29641"/>
                </a:lnTo>
                <a:lnTo>
                  <a:pt x="191541" y="16484"/>
                </a:lnTo>
                <a:lnTo>
                  <a:pt x="211594" y="16484"/>
                </a:lnTo>
                <a:lnTo>
                  <a:pt x="211594" y="0"/>
                </a:lnTo>
                <a:close/>
              </a:path>
              <a:path w="669290" h="86359">
                <a:moveTo>
                  <a:pt x="296735" y="0"/>
                </a:moveTo>
                <a:lnTo>
                  <a:pt x="227723" y="0"/>
                </a:lnTo>
                <a:lnTo>
                  <a:pt x="227723" y="86118"/>
                </a:lnTo>
                <a:lnTo>
                  <a:pt x="296735" y="86118"/>
                </a:lnTo>
                <a:lnTo>
                  <a:pt x="296735" y="67779"/>
                </a:lnTo>
                <a:lnTo>
                  <a:pt x="248500" y="67779"/>
                </a:lnTo>
                <a:lnTo>
                  <a:pt x="248500" y="51777"/>
                </a:lnTo>
                <a:lnTo>
                  <a:pt x="295617" y="51777"/>
                </a:lnTo>
                <a:lnTo>
                  <a:pt x="295617" y="33832"/>
                </a:lnTo>
                <a:lnTo>
                  <a:pt x="248500" y="33832"/>
                </a:lnTo>
                <a:lnTo>
                  <a:pt x="248500" y="18338"/>
                </a:lnTo>
                <a:lnTo>
                  <a:pt x="296735" y="18338"/>
                </a:lnTo>
                <a:lnTo>
                  <a:pt x="296735" y="0"/>
                </a:lnTo>
                <a:close/>
              </a:path>
              <a:path w="669290" h="86359">
                <a:moveTo>
                  <a:pt x="357504" y="0"/>
                </a:moveTo>
                <a:lnTo>
                  <a:pt x="310629" y="0"/>
                </a:lnTo>
                <a:lnTo>
                  <a:pt x="310629" y="86118"/>
                </a:lnTo>
                <a:lnTo>
                  <a:pt x="331431" y="86118"/>
                </a:lnTo>
                <a:lnTo>
                  <a:pt x="331431" y="55232"/>
                </a:lnTo>
                <a:lnTo>
                  <a:pt x="364684" y="55232"/>
                </a:lnTo>
                <a:lnTo>
                  <a:pt x="364020" y="54495"/>
                </a:lnTo>
                <a:lnTo>
                  <a:pt x="373782" y="50992"/>
                </a:lnTo>
                <a:lnTo>
                  <a:pt x="381095" y="45011"/>
                </a:lnTo>
                <a:lnTo>
                  <a:pt x="385449" y="37388"/>
                </a:lnTo>
                <a:lnTo>
                  <a:pt x="331431" y="37388"/>
                </a:lnTo>
                <a:lnTo>
                  <a:pt x="331431" y="18338"/>
                </a:lnTo>
                <a:lnTo>
                  <a:pt x="385593" y="18338"/>
                </a:lnTo>
                <a:lnTo>
                  <a:pt x="385201" y="16244"/>
                </a:lnTo>
                <a:lnTo>
                  <a:pt x="379266" y="7610"/>
                </a:lnTo>
                <a:lnTo>
                  <a:pt x="369893" y="2000"/>
                </a:lnTo>
                <a:lnTo>
                  <a:pt x="357504" y="0"/>
                </a:lnTo>
                <a:close/>
              </a:path>
              <a:path w="669290" h="86359">
                <a:moveTo>
                  <a:pt x="364684" y="55232"/>
                </a:moveTo>
                <a:lnTo>
                  <a:pt x="341147" y="55232"/>
                </a:lnTo>
                <a:lnTo>
                  <a:pt x="366725" y="86118"/>
                </a:lnTo>
                <a:lnTo>
                  <a:pt x="392556" y="86118"/>
                </a:lnTo>
                <a:lnTo>
                  <a:pt x="364684" y="55232"/>
                </a:lnTo>
                <a:close/>
              </a:path>
              <a:path w="669290" h="86359">
                <a:moveTo>
                  <a:pt x="385593" y="18338"/>
                </a:moveTo>
                <a:lnTo>
                  <a:pt x="362673" y="18338"/>
                </a:lnTo>
                <a:lnTo>
                  <a:pt x="366369" y="22758"/>
                </a:lnTo>
                <a:lnTo>
                  <a:pt x="366369" y="33223"/>
                </a:lnTo>
                <a:lnTo>
                  <a:pt x="362673" y="37388"/>
                </a:lnTo>
                <a:lnTo>
                  <a:pt x="385449" y="37388"/>
                </a:lnTo>
                <a:lnTo>
                  <a:pt x="385683" y="36979"/>
                </a:lnTo>
                <a:lnTo>
                  <a:pt x="387273" y="27317"/>
                </a:lnTo>
                <a:lnTo>
                  <a:pt x="385593" y="18338"/>
                </a:lnTo>
                <a:close/>
              </a:path>
              <a:path w="669290" h="86359">
                <a:moveTo>
                  <a:pt x="418401" y="0"/>
                </a:moveTo>
                <a:lnTo>
                  <a:pt x="397611" y="0"/>
                </a:lnTo>
                <a:lnTo>
                  <a:pt x="397611" y="86118"/>
                </a:lnTo>
                <a:lnTo>
                  <a:pt x="418401" y="86118"/>
                </a:lnTo>
                <a:lnTo>
                  <a:pt x="418401" y="0"/>
                </a:lnTo>
                <a:close/>
              </a:path>
              <a:path w="669290" h="86359">
                <a:moveTo>
                  <a:pt x="495896" y="0"/>
                </a:moveTo>
                <a:lnTo>
                  <a:pt x="471792" y="0"/>
                </a:lnTo>
                <a:lnTo>
                  <a:pt x="454085" y="3170"/>
                </a:lnTo>
                <a:lnTo>
                  <a:pt x="441171" y="11980"/>
                </a:lnTo>
                <a:lnTo>
                  <a:pt x="433264" y="25379"/>
                </a:lnTo>
                <a:lnTo>
                  <a:pt x="430580" y="42316"/>
                </a:lnTo>
                <a:lnTo>
                  <a:pt x="430580" y="43802"/>
                </a:lnTo>
                <a:lnTo>
                  <a:pt x="433294" y="61242"/>
                </a:lnTo>
                <a:lnTo>
                  <a:pt x="441129" y="74556"/>
                </a:lnTo>
                <a:lnTo>
                  <a:pt x="453624" y="83073"/>
                </a:lnTo>
                <a:lnTo>
                  <a:pt x="470319" y="86118"/>
                </a:lnTo>
                <a:lnTo>
                  <a:pt x="471538" y="86118"/>
                </a:lnTo>
                <a:lnTo>
                  <a:pt x="480021" y="67665"/>
                </a:lnTo>
                <a:lnTo>
                  <a:pt x="473646" y="67665"/>
                </a:lnTo>
                <a:lnTo>
                  <a:pt x="464225" y="66061"/>
                </a:lnTo>
                <a:lnTo>
                  <a:pt x="457182" y="61388"/>
                </a:lnTo>
                <a:lnTo>
                  <a:pt x="452770" y="53853"/>
                </a:lnTo>
                <a:lnTo>
                  <a:pt x="451264" y="43802"/>
                </a:lnTo>
                <a:lnTo>
                  <a:pt x="451262" y="42316"/>
                </a:lnTo>
                <a:lnTo>
                  <a:pt x="452645" y="32967"/>
                </a:lnTo>
                <a:lnTo>
                  <a:pt x="456826" y="25444"/>
                </a:lnTo>
                <a:lnTo>
                  <a:pt x="463754" y="20483"/>
                </a:lnTo>
                <a:lnTo>
                  <a:pt x="473392" y="18694"/>
                </a:lnTo>
                <a:lnTo>
                  <a:pt x="495896" y="18694"/>
                </a:lnTo>
                <a:lnTo>
                  <a:pt x="495896" y="0"/>
                </a:lnTo>
                <a:close/>
              </a:path>
              <a:path w="669290" h="86359">
                <a:moveTo>
                  <a:pt x="546341" y="0"/>
                </a:moveTo>
                <a:lnTo>
                  <a:pt x="519023" y="0"/>
                </a:lnTo>
                <a:lnTo>
                  <a:pt x="482117" y="86118"/>
                </a:lnTo>
                <a:lnTo>
                  <a:pt x="504380" y="86118"/>
                </a:lnTo>
                <a:lnTo>
                  <a:pt x="511644" y="68021"/>
                </a:lnTo>
                <a:lnTo>
                  <a:pt x="575391" y="68021"/>
                </a:lnTo>
                <a:lnTo>
                  <a:pt x="568302" y="51422"/>
                </a:lnTo>
                <a:lnTo>
                  <a:pt x="518299" y="51422"/>
                </a:lnTo>
                <a:lnTo>
                  <a:pt x="531837" y="17703"/>
                </a:lnTo>
                <a:lnTo>
                  <a:pt x="553902" y="17703"/>
                </a:lnTo>
                <a:lnTo>
                  <a:pt x="546341" y="0"/>
                </a:lnTo>
                <a:close/>
              </a:path>
              <a:path w="669290" h="86359">
                <a:moveTo>
                  <a:pt x="575391" y="68021"/>
                </a:moveTo>
                <a:lnTo>
                  <a:pt x="552246" y="68021"/>
                </a:lnTo>
                <a:lnTo>
                  <a:pt x="559625" y="86118"/>
                </a:lnTo>
                <a:lnTo>
                  <a:pt x="583120" y="86118"/>
                </a:lnTo>
                <a:lnTo>
                  <a:pt x="575391" y="68021"/>
                </a:lnTo>
                <a:close/>
              </a:path>
              <a:path w="669290" h="86359">
                <a:moveTo>
                  <a:pt x="553902" y="17703"/>
                </a:moveTo>
                <a:lnTo>
                  <a:pt x="532079" y="17703"/>
                </a:lnTo>
                <a:lnTo>
                  <a:pt x="537362" y="31229"/>
                </a:lnTo>
                <a:lnTo>
                  <a:pt x="545617" y="51422"/>
                </a:lnTo>
                <a:lnTo>
                  <a:pt x="568302" y="51422"/>
                </a:lnTo>
                <a:lnTo>
                  <a:pt x="553902" y="17703"/>
                </a:lnTo>
                <a:close/>
              </a:path>
              <a:path w="669290" h="86359">
                <a:moveTo>
                  <a:pt x="612533" y="0"/>
                </a:moveTo>
                <a:lnTo>
                  <a:pt x="587070" y="0"/>
                </a:lnTo>
                <a:lnTo>
                  <a:pt x="587070" y="86118"/>
                </a:lnTo>
                <a:lnTo>
                  <a:pt x="607364" y="86118"/>
                </a:lnTo>
                <a:lnTo>
                  <a:pt x="607347" y="37528"/>
                </a:lnTo>
                <a:lnTo>
                  <a:pt x="607123" y="28054"/>
                </a:lnTo>
                <a:lnTo>
                  <a:pt x="630858" y="28054"/>
                </a:lnTo>
                <a:lnTo>
                  <a:pt x="612533" y="0"/>
                </a:lnTo>
                <a:close/>
              </a:path>
              <a:path w="669290" h="86359">
                <a:moveTo>
                  <a:pt x="630858" y="28054"/>
                </a:moveTo>
                <a:lnTo>
                  <a:pt x="607364" y="28054"/>
                </a:lnTo>
                <a:lnTo>
                  <a:pt x="613143" y="37528"/>
                </a:lnTo>
                <a:lnTo>
                  <a:pt x="644880" y="86118"/>
                </a:lnTo>
                <a:lnTo>
                  <a:pt x="669124" y="86118"/>
                </a:lnTo>
                <a:lnTo>
                  <a:pt x="669124" y="56095"/>
                </a:lnTo>
                <a:lnTo>
                  <a:pt x="648830" y="56095"/>
                </a:lnTo>
                <a:lnTo>
                  <a:pt x="642912" y="46507"/>
                </a:lnTo>
                <a:lnTo>
                  <a:pt x="630858" y="28054"/>
                </a:lnTo>
                <a:close/>
              </a:path>
              <a:path w="669290" h="86359">
                <a:moveTo>
                  <a:pt x="669124" y="0"/>
                </a:moveTo>
                <a:lnTo>
                  <a:pt x="648830" y="0"/>
                </a:lnTo>
                <a:lnTo>
                  <a:pt x="648847" y="46507"/>
                </a:lnTo>
                <a:lnTo>
                  <a:pt x="649071" y="56095"/>
                </a:lnTo>
                <a:lnTo>
                  <a:pt x="669124" y="56095"/>
                </a:lnTo>
                <a:lnTo>
                  <a:pt x="669124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" name="object 5"/>
          <p:cNvSpPr txBox="1">
            <a:spLocks noGrp="1"/>
          </p:cNvSpPr>
          <p:nvPr>
            <p:ph type="body" idx="1"/>
          </p:nvPr>
        </p:nvSpPr>
        <p:spPr>
          <a:xfrm>
            <a:off x="273050" y="2330834"/>
            <a:ext cx="7010400" cy="1901418"/>
          </a:xfrm>
          <a:prstGeom prst="rect">
            <a:avLst/>
          </a:prstGeom>
        </p:spPr>
        <p:txBody>
          <a:bodyPr vert="horz" wrap="square" lIns="0" tIns="165100" rIns="0" bIns="0" rtlCol="0">
            <a:spAutoFit/>
          </a:bodyPr>
          <a:lstStyle/>
          <a:p>
            <a:pPr marL="33020" marR="5715" indent="-32384" algn="ctr">
              <a:lnSpc>
                <a:spcPts val="4500"/>
              </a:lnSpc>
              <a:spcBef>
                <a:spcPts val="1300"/>
              </a:spcBef>
            </a:pPr>
            <a:r>
              <a:rPr lang="en-GB" sz="4500" b="0" spc="-60" dirty="0"/>
              <a:t>FÜR UNSERE MITARBEITER</a:t>
            </a:r>
            <a:br>
              <a:rPr lang="en-GB" sz="4500" b="0" spc="-60" dirty="0"/>
            </a:br>
            <a:r>
              <a:rPr lang="en-GB" sz="4500" b="0" spc="-60" dirty="0"/>
              <a:t>UND IHRE SICHERHEIT</a:t>
            </a:r>
          </a:p>
        </p:txBody>
      </p:sp>
      <p:sp>
        <p:nvSpPr>
          <p:cNvPr id="13" name="object 9"/>
          <p:cNvSpPr/>
          <p:nvPr/>
        </p:nvSpPr>
        <p:spPr>
          <a:xfrm>
            <a:off x="769440" y="5160869"/>
            <a:ext cx="804545" cy="804545"/>
          </a:xfrm>
          <a:custGeom>
            <a:avLst/>
            <a:gdLst/>
            <a:ahLst/>
            <a:cxnLst/>
            <a:rect l="l" t="t" r="r" b="b"/>
            <a:pathLst>
              <a:path w="804544" h="804545">
                <a:moveTo>
                  <a:pt x="402005" y="0"/>
                </a:moveTo>
                <a:lnTo>
                  <a:pt x="355123" y="2704"/>
                </a:lnTo>
                <a:lnTo>
                  <a:pt x="309829" y="10617"/>
                </a:lnTo>
                <a:lnTo>
                  <a:pt x="266425" y="23436"/>
                </a:lnTo>
                <a:lnTo>
                  <a:pt x="225213" y="40860"/>
                </a:lnTo>
                <a:lnTo>
                  <a:pt x="186495" y="62586"/>
                </a:lnTo>
                <a:lnTo>
                  <a:pt x="150571" y="88315"/>
                </a:lnTo>
                <a:lnTo>
                  <a:pt x="117744" y="117743"/>
                </a:lnTo>
                <a:lnTo>
                  <a:pt x="88316" y="150569"/>
                </a:lnTo>
                <a:lnTo>
                  <a:pt x="62587" y="186491"/>
                </a:lnTo>
                <a:lnTo>
                  <a:pt x="40860" y="225209"/>
                </a:lnTo>
                <a:lnTo>
                  <a:pt x="23436" y="266419"/>
                </a:lnTo>
                <a:lnTo>
                  <a:pt x="10617" y="309821"/>
                </a:lnTo>
                <a:lnTo>
                  <a:pt x="2704" y="355113"/>
                </a:lnTo>
                <a:lnTo>
                  <a:pt x="0" y="401993"/>
                </a:lnTo>
                <a:lnTo>
                  <a:pt x="2704" y="448875"/>
                </a:lnTo>
                <a:lnTo>
                  <a:pt x="10617" y="494169"/>
                </a:lnTo>
                <a:lnTo>
                  <a:pt x="23436" y="537572"/>
                </a:lnTo>
                <a:lnTo>
                  <a:pt x="40860" y="578784"/>
                </a:lnTo>
                <a:lnTo>
                  <a:pt x="62587" y="617503"/>
                </a:lnTo>
                <a:lnTo>
                  <a:pt x="88316" y="653427"/>
                </a:lnTo>
                <a:lnTo>
                  <a:pt x="117744" y="686254"/>
                </a:lnTo>
                <a:lnTo>
                  <a:pt x="150571" y="715682"/>
                </a:lnTo>
                <a:lnTo>
                  <a:pt x="186495" y="741411"/>
                </a:lnTo>
                <a:lnTo>
                  <a:pt x="225213" y="763138"/>
                </a:lnTo>
                <a:lnTo>
                  <a:pt x="266425" y="780562"/>
                </a:lnTo>
                <a:lnTo>
                  <a:pt x="309829" y="793381"/>
                </a:lnTo>
                <a:lnTo>
                  <a:pt x="355123" y="801294"/>
                </a:lnTo>
                <a:lnTo>
                  <a:pt x="402005" y="803998"/>
                </a:lnTo>
                <a:lnTo>
                  <a:pt x="448888" y="801294"/>
                </a:lnTo>
                <a:lnTo>
                  <a:pt x="494181" y="793381"/>
                </a:lnTo>
                <a:lnTo>
                  <a:pt x="537585" y="780562"/>
                </a:lnTo>
                <a:lnTo>
                  <a:pt x="578797" y="763138"/>
                </a:lnTo>
                <a:lnTo>
                  <a:pt x="617516" y="741411"/>
                </a:lnTo>
                <a:lnTo>
                  <a:pt x="653439" y="715682"/>
                </a:lnTo>
                <a:lnTo>
                  <a:pt x="686266" y="686254"/>
                </a:lnTo>
                <a:lnTo>
                  <a:pt x="715695" y="653427"/>
                </a:lnTo>
                <a:lnTo>
                  <a:pt x="741424" y="617503"/>
                </a:lnTo>
                <a:lnTo>
                  <a:pt x="763151" y="578784"/>
                </a:lnTo>
                <a:lnTo>
                  <a:pt x="780575" y="537572"/>
                </a:lnTo>
                <a:lnTo>
                  <a:pt x="793394" y="494169"/>
                </a:lnTo>
                <a:lnTo>
                  <a:pt x="801307" y="448875"/>
                </a:lnTo>
                <a:lnTo>
                  <a:pt x="804011" y="401993"/>
                </a:lnTo>
                <a:lnTo>
                  <a:pt x="801307" y="355113"/>
                </a:lnTo>
                <a:lnTo>
                  <a:pt x="793394" y="309821"/>
                </a:lnTo>
                <a:lnTo>
                  <a:pt x="780575" y="266419"/>
                </a:lnTo>
                <a:lnTo>
                  <a:pt x="763151" y="225209"/>
                </a:lnTo>
                <a:lnTo>
                  <a:pt x="741424" y="186491"/>
                </a:lnTo>
                <a:lnTo>
                  <a:pt x="715695" y="150569"/>
                </a:lnTo>
                <a:lnTo>
                  <a:pt x="686266" y="117743"/>
                </a:lnTo>
                <a:lnTo>
                  <a:pt x="653439" y="88315"/>
                </a:lnTo>
                <a:lnTo>
                  <a:pt x="617516" y="62586"/>
                </a:lnTo>
                <a:lnTo>
                  <a:pt x="578797" y="40860"/>
                </a:lnTo>
                <a:lnTo>
                  <a:pt x="537585" y="23436"/>
                </a:lnTo>
                <a:lnTo>
                  <a:pt x="494181" y="10617"/>
                </a:lnTo>
                <a:lnTo>
                  <a:pt x="448888" y="2704"/>
                </a:lnTo>
                <a:lnTo>
                  <a:pt x="402005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" name="object 10"/>
          <p:cNvSpPr/>
          <p:nvPr/>
        </p:nvSpPr>
        <p:spPr>
          <a:xfrm>
            <a:off x="898396" y="5258072"/>
            <a:ext cx="546100" cy="609600"/>
          </a:xfrm>
          <a:custGeom>
            <a:avLst/>
            <a:gdLst/>
            <a:ahLst/>
            <a:cxnLst/>
            <a:rect l="l" t="t" r="r" b="b"/>
            <a:pathLst>
              <a:path w="546100" h="609600">
                <a:moveTo>
                  <a:pt x="273040" y="0"/>
                </a:moveTo>
                <a:lnTo>
                  <a:pt x="26352" y="133140"/>
                </a:lnTo>
                <a:lnTo>
                  <a:pt x="1831" y="164835"/>
                </a:lnTo>
                <a:lnTo>
                  <a:pt x="0" y="178466"/>
                </a:lnTo>
                <a:lnTo>
                  <a:pt x="100" y="431755"/>
                </a:lnTo>
                <a:lnTo>
                  <a:pt x="15376" y="467939"/>
                </a:lnTo>
                <a:lnTo>
                  <a:pt x="246722" y="602595"/>
                </a:lnTo>
                <a:lnTo>
                  <a:pt x="273049" y="609593"/>
                </a:lnTo>
                <a:lnTo>
                  <a:pt x="279928" y="609144"/>
                </a:lnTo>
                <a:lnTo>
                  <a:pt x="286670" y="607814"/>
                </a:lnTo>
                <a:lnTo>
                  <a:pt x="293184" y="605623"/>
                </a:lnTo>
                <a:lnTo>
                  <a:pt x="299377" y="602595"/>
                </a:lnTo>
                <a:lnTo>
                  <a:pt x="352612" y="572090"/>
                </a:lnTo>
                <a:lnTo>
                  <a:pt x="270217" y="572090"/>
                </a:lnTo>
                <a:lnTo>
                  <a:pt x="41059" y="440785"/>
                </a:lnTo>
                <a:lnTo>
                  <a:pt x="38303" y="436060"/>
                </a:lnTo>
                <a:lnTo>
                  <a:pt x="38303" y="173412"/>
                </a:lnTo>
                <a:lnTo>
                  <a:pt x="41059" y="168700"/>
                </a:lnTo>
                <a:lnTo>
                  <a:pt x="268033" y="38639"/>
                </a:lnTo>
                <a:lnTo>
                  <a:pt x="270522" y="37979"/>
                </a:lnTo>
                <a:lnTo>
                  <a:pt x="353657" y="37979"/>
                </a:lnTo>
                <a:lnTo>
                  <a:pt x="299377" y="6877"/>
                </a:lnTo>
                <a:lnTo>
                  <a:pt x="286645" y="1719"/>
                </a:lnTo>
                <a:lnTo>
                  <a:pt x="273040" y="0"/>
                </a:lnTo>
                <a:close/>
              </a:path>
              <a:path w="546100" h="609600">
                <a:moveTo>
                  <a:pt x="353657" y="37979"/>
                </a:moveTo>
                <a:lnTo>
                  <a:pt x="275577" y="37979"/>
                </a:lnTo>
                <a:lnTo>
                  <a:pt x="278066" y="38639"/>
                </a:lnTo>
                <a:lnTo>
                  <a:pt x="505028" y="168700"/>
                </a:lnTo>
                <a:lnTo>
                  <a:pt x="507784" y="173412"/>
                </a:lnTo>
                <a:lnTo>
                  <a:pt x="507776" y="436060"/>
                </a:lnTo>
                <a:lnTo>
                  <a:pt x="505040" y="440785"/>
                </a:lnTo>
                <a:lnTo>
                  <a:pt x="275882" y="572090"/>
                </a:lnTo>
                <a:lnTo>
                  <a:pt x="352612" y="572090"/>
                </a:lnTo>
                <a:lnTo>
                  <a:pt x="519722" y="476332"/>
                </a:lnTo>
                <a:lnTo>
                  <a:pt x="544266" y="444642"/>
                </a:lnTo>
                <a:lnTo>
                  <a:pt x="546099" y="178466"/>
                </a:lnTo>
                <a:lnTo>
                  <a:pt x="544266" y="164835"/>
                </a:lnTo>
                <a:lnTo>
                  <a:pt x="539013" y="152312"/>
                </a:lnTo>
                <a:lnTo>
                  <a:pt x="530712" y="141535"/>
                </a:lnTo>
                <a:lnTo>
                  <a:pt x="519734" y="133140"/>
                </a:lnTo>
                <a:lnTo>
                  <a:pt x="353657" y="37979"/>
                </a:lnTo>
                <a:close/>
              </a:path>
              <a:path w="546100" h="609600">
                <a:moveTo>
                  <a:pt x="274764" y="126892"/>
                </a:moveTo>
                <a:lnTo>
                  <a:pt x="272554" y="126904"/>
                </a:lnTo>
                <a:lnTo>
                  <a:pt x="271101" y="126904"/>
                </a:lnTo>
                <a:lnTo>
                  <a:pt x="244026" y="131120"/>
                </a:lnTo>
                <a:lnTo>
                  <a:pt x="218617" y="144813"/>
                </a:lnTo>
                <a:lnTo>
                  <a:pt x="199324" y="169481"/>
                </a:lnTo>
                <a:lnTo>
                  <a:pt x="190512" y="206635"/>
                </a:lnTo>
                <a:lnTo>
                  <a:pt x="189885" y="217091"/>
                </a:lnTo>
                <a:lnTo>
                  <a:pt x="190920" y="240223"/>
                </a:lnTo>
                <a:lnTo>
                  <a:pt x="197368" y="269275"/>
                </a:lnTo>
                <a:lnTo>
                  <a:pt x="212978" y="297491"/>
                </a:lnTo>
                <a:lnTo>
                  <a:pt x="212225" y="300907"/>
                </a:lnTo>
                <a:lnTo>
                  <a:pt x="211594" y="303028"/>
                </a:lnTo>
                <a:lnTo>
                  <a:pt x="211137" y="304323"/>
                </a:lnTo>
                <a:lnTo>
                  <a:pt x="202182" y="309338"/>
                </a:lnTo>
                <a:lnTo>
                  <a:pt x="189220" y="316712"/>
                </a:lnTo>
                <a:lnTo>
                  <a:pt x="155854" y="336340"/>
                </a:lnTo>
                <a:lnTo>
                  <a:pt x="127433" y="365001"/>
                </a:lnTo>
                <a:lnTo>
                  <a:pt x="119748" y="396322"/>
                </a:lnTo>
                <a:lnTo>
                  <a:pt x="119913" y="397998"/>
                </a:lnTo>
                <a:lnTo>
                  <a:pt x="123869" y="411395"/>
                </a:lnTo>
                <a:lnTo>
                  <a:pt x="132054" y="422097"/>
                </a:lnTo>
                <a:lnTo>
                  <a:pt x="143459" y="429188"/>
                </a:lnTo>
                <a:lnTo>
                  <a:pt x="157073" y="431755"/>
                </a:lnTo>
                <a:lnTo>
                  <a:pt x="388823" y="431755"/>
                </a:lnTo>
                <a:lnTo>
                  <a:pt x="422097" y="411256"/>
                </a:lnTo>
                <a:lnTo>
                  <a:pt x="426133" y="396322"/>
                </a:lnTo>
                <a:lnTo>
                  <a:pt x="426034" y="394557"/>
                </a:lnTo>
                <a:lnTo>
                  <a:pt x="425965" y="394074"/>
                </a:lnTo>
                <a:lnTo>
                  <a:pt x="158381" y="394074"/>
                </a:lnTo>
                <a:lnTo>
                  <a:pt x="159836" y="386634"/>
                </a:lnTo>
                <a:lnTo>
                  <a:pt x="196832" y="356399"/>
                </a:lnTo>
                <a:lnTo>
                  <a:pt x="232600" y="336048"/>
                </a:lnTo>
                <a:lnTo>
                  <a:pt x="239756" y="330512"/>
                </a:lnTo>
                <a:lnTo>
                  <a:pt x="244917" y="322714"/>
                </a:lnTo>
                <a:lnTo>
                  <a:pt x="248572" y="312986"/>
                </a:lnTo>
                <a:lnTo>
                  <a:pt x="251205" y="301656"/>
                </a:lnTo>
                <a:lnTo>
                  <a:pt x="251599" y="300158"/>
                </a:lnTo>
                <a:lnTo>
                  <a:pt x="252260" y="297834"/>
                </a:lnTo>
                <a:lnTo>
                  <a:pt x="254990" y="284448"/>
                </a:lnTo>
                <a:lnTo>
                  <a:pt x="246430" y="277158"/>
                </a:lnTo>
                <a:lnTo>
                  <a:pt x="235491" y="261854"/>
                </a:lnTo>
                <a:lnTo>
                  <a:pt x="229914" y="242749"/>
                </a:lnTo>
                <a:lnTo>
                  <a:pt x="228157" y="223989"/>
                </a:lnTo>
                <a:lnTo>
                  <a:pt x="228676" y="209721"/>
                </a:lnTo>
                <a:lnTo>
                  <a:pt x="246172" y="172253"/>
                </a:lnTo>
                <a:lnTo>
                  <a:pt x="274764" y="165004"/>
                </a:lnTo>
                <a:lnTo>
                  <a:pt x="342767" y="165004"/>
                </a:lnTo>
                <a:lnTo>
                  <a:pt x="327312" y="144967"/>
                </a:lnTo>
                <a:lnTo>
                  <a:pt x="301909" y="131139"/>
                </a:lnTo>
                <a:lnTo>
                  <a:pt x="274845" y="126904"/>
                </a:lnTo>
                <a:lnTo>
                  <a:pt x="272554" y="126904"/>
                </a:lnTo>
                <a:lnTo>
                  <a:pt x="274764" y="126892"/>
                </a:lnTo>
                <a:close/>
              </a:path>
              <a:path w="546100" h="609600">
                <a:moveTo>
                  <a:pt x="342767" y="165004"/>
                </a:moveTo>
                <a:lnTo>
                  <a:pt x="274764" y="165004"/>
                </a:lnTo>
                <a:lnTo>
                  <a:pt x="287477" y="166540"/>
                </a:lnTo>
                <a:lnTo>
                  <a:pt x="300934" y="172929"/>
                </a:lnTo>
                <a:lnTo>
                  <a:pt x="311945" y="186843"/>
                </a:lnTo>
                <a:lnTo>
                  <a:pt x="317322" y="210953"/>
                </a:lnTo>
                <a:lnTo>
                  <a:pt x="317779" y="224117"/>
                </a:lnTo>
                <a:lnTo>
                  <a:pt x="316014" y="242536"/>
                </a:lnTo>
                <a:lnTo>
                  <a:pt x="310439" y="261715"/>
                </a:lnTo>
                <a:lnTo>
                  <a:pt x="299465" y="277158"/>
                </a:lnTo>
                <a:lnTo>
                  <a:pt x="291591" y="283864"/>
                </a:lnTo>
                <a:lnTo>
                  <a:pt x="293306" y="297072"/>
                </a:lnTo>
                <a:lnTo>
                  <a:pt x="293700" y="298621"/>
                </a:lnTo>
                <a:lnTo>
                  <a:pt x="294131" y="300170"/>
                </a:lnTo>
                <a:lnTo>
                  <a:pt x="297403" y="313602"/>
                </a:lnTo>
                <a:lnTo>
                  <a:pt x="301521" y="323805"/>
                </a:lnTo>
                <a:lnTo>
                  <a:pt x="306628" y="331103"/>
                </a:lnTo>
                <a:lnTo>
                  <a:pt x="312864" y="335819"/>
                </a:lnTo>
                <a:lnTo>
                  <a:pt x="330883" y="345928"/>
                </a:lnTo>
                <a:lnTo>
                  <a:pt x="349084" y="356408"/>
                </a:lnTo>
                <a:lnTo>
                  <a:pt x="383151" y="380064"/>
                </a:lnTo>
                <a:lnTo>
                  <a:pt x="387489" y="393655"/>
                </a:lnTo>
                <a:lnTo>
                  <a:pt x="158381" y="394074"/>
                </a:lnTo>
                <a:lnTo>
                  <a:pt x="425965" y="394074"/>
                </a:lnTo>
                <a:lnTo>
                  <a:pt x="407828" y="350115"/>
                </a:lnTo>
                <a:lnTo>
                  <a:pt x="372585" y="325944"/>
                </a:lnTo>
                <a:lnTo>
                  <a:pt x="334670" y="304272"/>
                </a:lnTo>
                <a:lnTo>
                  <a:pt x="334187" y="303002"/>
                </a:lnTo>
                <a:lnTo>
                  <a:pt x="333511" y="300894"/>
                </a:lnTo>
                <a:lnTo>
                  <a:pt x="332785" y="297834"/>
                </a:lnTo>
                <a:lnTo>
                  <a:pt x="332865" y="297491"/>
                </a:lnTo>
                <a:lnTo>
                  <a:pt x="348474" y="269491"/>
                </a:lnTo>
                <a:lnTo>
                  <a:pt x="354987" y="240526"/>
                </a:lnTo>
                <a:lnTo>
                  <a:pt x="356066" y="217689"/>
                </a:lnTo>
                <a:lnTo>
                  <a:pt x="355485" y="207867"/>
                </a:lnTo>
                <a:lnTo>
                  <a:pt x="346621" y="170001"/>
                </a:lnTo>
                <a:lnTo>
                  <a:pt x="342767" y="165004"/>
                </a:lnTo>
                <a:close/>
              </a:path>
              <a:path w="546100" h="609600">
                <a:moveTo>
                  <a:pt x="274548" y="165017"/>
                </a:moveTo>
                <a:lnTo>
                  <a:pt x="271843" y="165017"/>
                </a:lnTo>
                <a:lnTo>
                  <a:pt x="273684" y="165068"/>
                </a:lnTo>
                <a:lnTo>
                  <a:pt x="274548" y="165017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5" name="object 11"/>
          <p:cNvSpPr txBox="1"/>
          <p:nvPr/>
        </p:nvSpPr>
        <p:spPr>
          <a:xfrm>
            <a:off x="1979546" y="5094795"/>
            <a:ext cx="5075304" cy="936154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lang="en-GB" sz="3000" b="1" spc="-45" dirty="0">
                <a:solidFill>
                  <a:srgbClr val="162A75"/>
                </a:solidFill>
                <a:latin typeface="Benton Sans"/>
                <a:cs typeface="Benton Sans"/>
              </a:rPr>
              <a:t>BITTE HALTEN SIE ABSTAND </a:t>
            </a:r>
          </a:p>
        </p:txBody>
      </p:sp>
      <p:sp>
        <p:nvSpPr>
          <p:cNvPr id="16" name="object 12"/>
          <p:cNvSpPr/>
          <p:nvPr/>
        </p:nvSpPr>
        <p:spPr>
          <a:xfrm>
            <a:off x="770940" y="6548443"/>
            <a:ext cx="804545" cy="804545"/>
          </a:xfrm>
          <a:custGeom>
            <a:avLst/>
            <a:gdLst/>
            <a:ahLst/>
            <a:cxnLst/>
            <a:rect l="l" t="t" r="r" b="b"/>
            <a:pathLst>
              <a:path w="804544" h="804545">
                <a:moveTo>
                  <a:pt x="402005" y="0"/>
                </a:moveTo>
                <a:lnTo>
                  <a:pt x="355123" y="2704"/>
                </a:lnTo>
                <a:lnTo>
                  <a:pt x="309829" y="10617"/>
                </a:lnTo>
                <a:lnTo>
                  <a:pt x="266425" y="23436"/>
                </a:lnTo>
                <a:lnTo>
                  <a:pt x="225213" y="40860"/>
                </a:lnTo>
                <a:lnTo>
                  <a:pt x="186495" y="62586"/>
                </a:lnTo>
                <a:lnTo>
                  <a:pt x="150571" y="88315"/>
                </a:lnTo>
                <a:lnTo>
                  <a:pt x="117744" y="117743"/>
                </a:lnTo>
                <a:lnTo>
                  <a:pt x="88316" y="150569"/>
                </a:lnTo>
                <a:lnTo>
                  <a:pt x="62587" y="186491"/>
                </a:lnTo>
                <a:lnTo>
                  <a:pt x="40860" y="225209"/>
                </a:lnTo>
                <a:lnTo>
                  <a:pt x="23436" y="266419"/>
                </a:lnTo>
                <a:lnTo>
                  <a:pt x="10617" y="309821"/>
                </a:lnTo>
                <a:lnTo>
                  <a:pt x="2704" y="355113"/>
                </a:lnTo>
                <a:lnTo>
                  <a:pt x="0" y="401993"/>
                </a:lnTo>
                <a:lnTo>
                  <a:pt x="2704" y="448875"/>
                </a:lnTo>
                <a:lnTo>
                  <a:pt x="10617" y="494169"/>
                </a:lnTo>
                <a:lnTo>
                  <a:pt x="23436" y="537572"/>
                </a:lnTo>
                <a:lnTo>
                  <a:pt x="40860" y="578784"/>
                </a:lnTo>
                <a:lnTo>
                  <a:pt x="62587" y="617503"/>
                </a:lnTo>
                <a:lnTo>
                  <a:pt x="88316" y="653427"/>
                </a:lnTo>
                <a:lnTo>
                  <a:pt x="117744" y="686254"/>
                </a:lnTo>
                <a:lnTo>
                  <a:pt x="150571" y="715682"/>
                </a:lnTo>
                <a:lnTo>
                  <a:pt x="186495" y="741411"/>
                </a:lnTo>
                <a:lnTo>
                  <a:pt x="225213" y="763138"/>
                </a:lnTo>
                <a:lnTo>
                  <a:pt x="266425" y="780562"/>
                </a:lnTo>
                <a:lnTo>
                  <a:pt x="309829" y="793381"/>
                </a:lnTo>
                <a:lnTo>
                  <a:pt x="355123" y="801294"/>
                </a:lnTo>
                <a:lnTo>
                  <a:pt x="402005" y="803998"/>
                </a:lnTo>
                <a:lnTo>
                  <a:pt x="448888" y="801294"/>
                </a:lnTo>
                <a:lnTo>
                  <a:pt x="494181" y="793381"/>
                </a:lnTo>
                <a:lnTo>
                  <a:pt x="537585" y="780562"/>
                </a:lnTo>
                <a:lnTo>
                  <a:pt x="578797" y="763138"/>
                </a:lnTo>
                <a:lnTo>
                  <a:pt x="617516" y="741411"/>
                </a:lnTo>
                <a:lnTo>
                  <a:pt x="653439" y="715682"/>
                </a:lnTo>
                <a:lnTo>
                  <a:pt x="686266" y="686254"/>
                </a:lnTo>
                <a:lnTo>
                  <a:pt x="715695" y="653427"/>
                </a:lnTo>
                <a:lnTo>
                  <a:pt x="741424" y="617503"/>
                </a:lnTo>
                <a:lnTo>
                  <a:pt x="763151" y="578784"/>
                </a:lnTo>
                <a:lnTo>
                  <a:pt x="780575" y="537572"/>
                </a:lnTo>
                <a:lnTo>
                  <a:pt x="793394" y="494169"/>
                </a:lnTo>
                <a:lnTo>
                  <a:pt x="801307" y="448875"/>
                </a:lnTo>
                <a:lnTo>
                  <a:pt x="804011" y="401993"/>
                </a:lnTo>
                <a:lnTo>
                  <a:pt x="801307" y="355113"/>
                </a:lnTo>
                <a:lnTo>
                  <a:pt x="793394" y="309821"/>
                </a:lnTo>
                <a:lnTo>
                  <a:pt x="780575" y="266419"/>
                </a:lnTo>
                <a:lnTo>
                  <a:pt x="763151" y="225209"/>
                </a:lnTo>
                <a:lnTo>
                  <a:pt x="741424" y="186491"/>
                </a:lnTo>
                <a:lnTo>
                  <a:pt x="715695" y="150569"/>
                </a:lnTo>
                <a:lnTo>
                  <a:pt x="686266" y="117743"/>
                </a:lnTo>
                <a:lnTo>
                  <a:pt x="653439" y="88315"/>
                </a:lnTo>
                <a:lnTo>
                  <a:pt x="617516" y="62586"/>
                </a:lnTo>
                <a:lnTo>
                  <a:pt x="578797" y="40860"/>
                </a:lnTo>
                <a:lnTo>
                  <a:pt x="537585" y="23436"/>
                </a:lnTo>
                <a:lnTo>
                  <a:pt x="494181" y="10617"/>
                </a:lnTo>
                <a:lnTo>
                  <a:pt x="448888" y="2704"/>
                </a:lnTo>
                <a:lnTo>
                  <a:pt x="402005" y="0"/>
                </a:lnTo>
                <a:close/>
              </a:path>
            </a:pathLst>
          </a:custGeom>
          <a:solidFill>
            <a:srgbClr val="7FACD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object 13"/>
          <p:cNvSpPr/>
          <p:nvPr/>
        </p:nvSpPr>
        <p:spPr>
          <a:xfrm>
            <a:off x="906266" y="6683743"/>
            <a:ext cx="533400" cy="533400"/>
          </a:xfrm>
          <a:custGeom>
            <a:avLst/>
            <a:gdLst/>
            <a:ahLst/>
            <a:cxnLst/>
            <a:rect l="l" t="t" r="r" b="b"/>
            <a:pathLst>
              <a:path w="533400" h="533400">
                <a:moveTo>
                  <a:pt x="177158" y="285260"/>
                </a:moveTo>
                <a:lnTo>
                  <a:pt x="138872" y="293798"/>
                </a:lnTo>
                <a:lnTo>
                  <a:pt x="101277" y="316268"/>
                </a:lnTo>
                <a:lnTo>
                  <a:pt x="6027" y="405168"/>
                </a:lnTo>
                <a:lnTo>
                  <a:pt x="0" y="418093"/>
                </a:lnTo>
                <a:lnTo>
                  <a:pt x="961" y="425167"/>
                </a:lnTo>
                <a:lnTo>
                  <a:pt x="4630" y="431571"/>
                </a:lnTo>
                <a:lnTo>
                  <a:pt x="90939" y="531152"/>
                </a:lnTo>
                <a:lnTo>
                  <a:pt x="96235" y="533400"/>
                </a:lnTo>
                <a:lnTo>
                  <a:pt x="105570" y="533400"/>
                </a:lnTo>
                <a:lnTo>
                  <a:pt x="109583" y="532142"/>
                </a:lnTo>
                <a:lnTo>
                  <a:pt x="167844" y="488454"/>
                </a:lnTo>
                <a:lnTo>
                  <a:pt x="104351" y="488454"/>
                </a:lnTo>
                <a:lnTo>
                  <a:pt x="45448" y="420497"/>
                </a:lnTo>
                <a:lnTo>
                  <a:pt x="126919" y="344449"/>
                </a:lnTo>
                <a:lnTo>
                  <a:pt x="134365" y="338898"/>
                </a:lnTo>
                <a:lnTo>
                  <a:pt x="152487" y="329401"/>
                </a:lnTo>
                <a:lnTo>
                  <a:pt x="178500" y="323602"/>
                </a:lnTo>
                <a:lnTo>
                  <a:pt x="400261" y="323602"/>
                </a:lnTo>
                <a:lnTo>
                  <a:pt x="421447" y="307632"/>
                </a:lnTo>
                <a:lnTo>
                  <a:pt x="358147" y="307632"/>
                </a:lnTo>
                <a:lnTo>
                  <a:pt x="348675" y="304800"/>
                </a:lnTo>
                <a:lnTo>
                  <a:pt x="279369" y="304800"/>
                </a:lnTo>
                <a:lnTo>
                  <a:pt x="263598" y="303442"/>
                </a:lnTo>
                <a:lnTo>
                  <a:pt x="247145" y="300247"/>
                </a:lnTo>
                <a:lnTo>
                  <a:pt x="232780" y="296527"/>
                </a:lnTo>
                <a:lnTo>
                  <a:pt x="223273" y="293598"/>
                </a:lnTo>
                <a:lnTo>
                  <a:pt x="177158" y="285260"/>
                </a:lnTo>
                <a:close/>
              </a:path>
              <a:path w="533400" h="533400">
                <a:moveTo>
                  <a:pt x="527643" y="273632"/>
                </a:moveTo>
                <a:lnTo>
                  <a:pt x="471184" y="273632"/>
                </a:lnTo>
                <a:lnTo>
                  <a:pt x="478520" y="274100"/>
                </a:lnTo>
                <a:lnTo>
                  <a:pt x="483962" y="276555"/>
                </a:lnTo>
                <a:lnTo>
                  <a:pt x="487281" y="279222"/>
                </a:lnTo>
                <a:lnTo>
                  <a:pt x="493421" y="288521"/>
                </a:lnTo>
                <a:lnTo>
                  <a:pt x="495390" y="296105"/>
                </a:lnTo>
                <a:lnTo>
                  <a:pt x="494825" y="301733"/>
                </a:lnTo>
                <a:lnTo>
                  <a:pt x="493364" y="305168"/>
                </a:lnTo>
                <a:lnTo>
                  <a:pt x="360383" y="438150"/>
                </a:lnTo>
                <a:lnTo>
                  <a:pt x="173655" y="438150"/>
                </a:lnTo>
                <a:lnTo>
                  <a:pt x="169641" y="439483"/>
                </a:lnTo>
                <a:lnTo>
                  <a:pt x="104351" y="488454"/>
                </a:lnTo>
                <a:lnTo>
                  <a:pt x="167844" y="488454"/>
                </a:lnTo>
                <a:lnTo>
                  <a:pt x="184119" y="476250"/>
                </a:lnTo>
                <a:lnTo>
                  <a:pt x="373324" y="476250"/>
                </a:lnTo>
                <a:lnTo>
                  <a:pt x="521965" y="330454"/>
                </a:lnTo>
                <a:lnTo>
                  <a:pt x="533352" y="298980"/>
                </a:lnTo>
                <a:lnTo>
                  <a:pt x="529909" y="277381"/>
                </a:lnTo>
                <a:lnTo>
                  <a:pt x="527643" y="273632"/>
                </a:lnTo>
                <a:close/>
              </a:path>
              <a:path w="533400" h="533400">
                <a:moveTo>
                  <a:pt x="336964" y="368300"/>
                </a:moveTo>
                <a:lnTo>
                  <a:pt x="228569" y="368300"/>
                </a:lnTo>
                <a:lnTo>
                  <a:pt x="221157" y="369797"/>
                </a:lnTo>
                <a:lnTo>
                  <a:pt x="215101" y="373881"/>
                </a:lnTo>
                <a:lnTo>
                  <a:pt x="211017" y="379937"/>
                </a:lnTo>
                <a:lnTo>
                  <a:pt x="209519" y="387350"/>
                </a:lnTo>
                <a:lnTo>
                  <a:pt x="211017" y="394762"/>
                </a:lnTo>
                <a:lnTo>
                  <a:pt x="215101" y="400818"/>
                </a:lnTo>
                <a:lnTo>
                  <a:pt x="221157" y="404902"/>
                </a:lnTo>
                <a:lnTo>
                  <a:pt x="228569" y="406400"/>
                </a:lnTo>
                <a:lnTo>
                  <a:pt x="335922" y="406400"/>
                </a:lnTo>
                <a:lnTo>
                  <a:pt x="377629" y="393128"/>
                </a:lnTo>
                <a:lnTo>
                  <a:pt x="391749" y="368604"/>
                </a:lnTo>
                <a:lnTo>
                  <a:pt x="342349" y="368604"/>
                </a:lnTo>
                <a:lnTo>
                  <a:pt x="336964" y="368300"/>
                </a:lnTo>
                <a:close/>
              </a:path>
              <a:path w="533400" h="533400">
                <a:moveTo>
                  <a:pt x="392768" y="342760"/>
                </a:moveTo>
                <a:lnTo>
                  <a:pt x="340406" y="342760"/>
                </a:lnTo>
                <a:lnTo>
                  <a:pt x="348978" y="343382"/>
                </a:lnTo>
                <a:lnTo>
                  <a:pt x="355569" y="349542"/>
                </a:lnTo>
                <a:lnTo>
                  <a:pt x="355569" y="355739"/>
                </a:lnTo>
                <a:lnTo>
                  <a:pt x="355099" y="362013"/>
                </a:lnTo>
                <a:lnTo>
                  <a:pt x="348330" y="368376"/>
                </a:lnTo>
                <a:lnTo>
                  <a:pt x="342349" y="368604"/>
                </a:lnTo>
                <a:lnTo>
                  <a:pt x="391749" y="368604"/>
                </a:lnTo>
                <a:lnTo>
                  <a:pt x="393374" y="360335"/>
                </a:lnTo>
                <a:lnTo>
                  <a:pt x="393661" y="355739"/>
                </a:lnTo>
                <a:lnTo>
                  <a:pt x="393669" y="346049"/>
                </a:lnTo>
                <a:lnTo>
                  <a:pt x="392768" y="342760"/>
                </a:lnTo>
                <a:close/>
              </a:path>
              <a:path w="533400" h="533400">
                <a:moveTo>
                  <a:pt x="400261" y="323602"/>
                </a:moveTo>
                <a:lnTo>
                  <a:pt x="178500" y="323602"/>
                </a:lnTo>
                <a:lnTo>
                  <a:pt x="209621" y="329145"/>
                </a:lnTo>
                <a:lnTo>
                  <a:pt x="217017" y="331530"/>
                </a:lnTo>
                <a:lnTo>
                  <a:pt x="233937" y="336232"/>
                </a:lnTo>
                <a:lnTo>
                  <a:pt x="256136" y="340829"/>
                </a:lnTo>
                <a:lnTo>
                  <a:pt x="279369" y="342900"/>
                </a:lnTo>
                <a:lnTo>
                  <a:pt x="337383" y="342887"/>
                </a:lnTo>
                <a:lnTo>
                  <a:pt x="337815" y="342849"/>
                </a:lnTo>
                <a:lnTo>
                  <a:pt x="340406" y="342760"/>
                </a:lnTo>
                <a:lnTo>
                  <a:pt x="392768" y="342760"/>
                </a:lnTo>
                <a:lnTo>
                  <a:pt x="391574" y="338404"/>
                </a:lnTo>
                <a:lnTo>
                  <a:pt x="388627" y="332371"/>
                </a:lnTo>
                <a:lnTo>
                  <a:pt x="400261" y="323602"/>
                </a:lnTo>
                <a:close/>
              </a:path>
              <a:path w="533400" h="533400">
                <a:moveTo>
                  <a:pt x="465511" y="235904"/>
                </a:moveTo>
                <a:lnTo>
                  <a:pt x="441421" y="244970"/>
                </a:lnTo>
                <a:lnTo>
                  <a:pt x="440939" y="245262"/>
                </a:lnTo>
                <a:lnTo>
                  <a:pt x="358147" y="307632"/>
                </a:lnTo>
                <a:lnTo>
                  <a:pt x="421447" y="307632"/>
                </a:lnTo>
                <a:lnTo>
                  <a:pt x="462186" y="276923"/>
                </a:lnTo>
                <a:lnTo>
                  <a:pt x="471184" y="273632"/>
                </a:lnTo>
                <a:lnTo>
                  <a:pt x="527643" y="273632"/>
                </a:lnTo>
                <a:lnTo>
                  <a:pt x="515678" y="253834"/>
                </a:lnTo>
                <a:lnTo>
                  <a:pt x="504076" y="244413"/>
                </a:lnTo>
                <a:lnTo>
                  <a:pt x="486875" y="237077"/>
                </a:lnTo>
                <a:lnTo>
                  <a:pt x="465511" y="235904"/>
                </a:lnTo>
                <a:close/>
              </a:path>
              <a:path w="533400" h="533400">
                <a:moveTo>
                  <a:pt x="348038" y="304609"/>
                </a:moveTo>
                <a:lnTo>
                  <a:pt x="339047" y="304673"/>
                </a:lnTo>
                <a:lnTo>
                  <a:pt x="336037" y="304800"/>
                </a:lnTo>
                <a:lnTo>
                  <a:pt x="348675" y="304800"/>
                </a:lnTo>
                <a:lnTo>
                  <a:pt x="348038" y="304609"/>
                </a:lnTo>
                <a:close/>
              </a:path>
              <a:path w="533400" h="533400">
                <a:moveTo>
                  <a:pt x="203703" y="0"/>
                </a:moveTo>
                <a:lnTo>
                  <a:pt x="171587" y="6949"/>
                </a:lnTo>
                <a:lnTo>
                  <a:pt x="142860" y="26879"/>
                </a:lnTo>
                <a:lnTo>
                  <a:pt x="122196" y="58410"/>
                </a:lnTo>
                <a:lnTo>
                  <a:pt x="114269" y="100164"/>
                </a:lnTo>
                <a:lnTo>
                  <a:pt x="117355" y="124065"/>
                </a:lnTo>
                <a:lnTo>
                  <a:pt x="142286" y="172218"/>
                </a:lnTo>
                <a:lnTo>
                  <a:pt x="182527" y="213407"/>
                </a:lnTo>
                <a:lnTo>
                  <a:pt x="226992" y="246539"/>
                </a:lnTo>
                <a:lnTo>
                  <a:pt x="261881" y="266700"/>
                </a:lnTo>
                <a:lnTo>
                  <a:pt x="271470" y="266700"/>
                </a:lnTo>
                <a:lnTo>
                  <a:pt x="306361" y="246537"/>
                </a:lnTo>
                <a:lnTo>
                  <a:pt x="334138" y="226644"/>
                </a:lnTo>
                <a:lnTo>
                  <a:pt x="266669" y="226644"/>
                </a:lnTo>
                <a:lnTo>
                  <a:pt x="244407" y="212351"/>
                </a:lnTo>
                <a:lnTo>
                  <a:pt x="206524" y="183810"/>
                </a:lnTo>
                <a:lnTo>
                  <a:pt x="174160" y="151078"/>
                </a:lnTo>
                <a:lnTo>
                  <a:pt x="154802" y="116275"/>
                </a:lnTo>
                <a:lnTo>
                  <a:pt x="152369" y="100164"/>
                </a:lnTo>
                <a:lnTo>
                  <a:pt x="157393" y="72406"/>
                </a:lnTo>
                <a:lnTo>
                  <a:pt x="170045" y="53078"/>
                </a:lnTo>
                <a:lnTo>
                  <a:pt x="186691" y="41777"/>
                </a:lnTo>
                <a:lnTo>
                  <a:pt x="203703" y="38100"/>
                </a:lnTo>
                <a:lnTo>
                  <a:pt x="397837" y="38100"/>
                </a:lnTo>
                <a:lnTo>
                  <a:pt x="390485" y="26879"/>
                </a:lnTo>
                <a:lnTo>
                  <a:pt x="385113" y="23152"/>
                </a:lnTo>
                <a:lnTo>
                  <a:pt x="266669" y="23152"/>
                </a:lnTo>
                <a:lnTo>
                  <a:pt x="252821" y="13115"/>
                </a:lnTo>
                <a:lnTo>
                  <a:pt x="237629" y="5870"/>
                </a:lnTo>
                <a:lnTo>
                  <a:pt x="221215" y="1477"/>
                </a:lnTo>
                <a:lnTo>
                  <a:pt x="203703" y="0"/>
                </a:lnTo>
                <a:close/>
              </a:path>
              <a:path w="533400" h="533400">
                <a:moveTo>
                  <a:pt x="397837" y="38100"/>
                </a:moveTo>
                <a:lnTo>
                  <a:pt x="329649" y="38100"/>
                </a:lnTo>
                <a:lnTo>
                  <a:pt x="346658" y="41777"/>
                </a:lnTo>
                <a:lnTo>
                  <a:pt x="363300" y="53078"/>
                </a:lnTo>
                <a:lnTo>
                  <a:pt x="375947" y="72406"/>
                </a:lnTo>
                <a:lnTo>
                  <a:pt x="380969" y="100164"/>
                </a:lnTo>
                <a:lnTo>
                  <a:pt x="378538" y="116275"/>
                </a:lnTo>
                <a:lnTo>
                  <a:pt x="359184" y="151078"/>
                </a:lnTo>
                <a:lnTo>
                  <a:pt x="326828" y="183812"/>
                </a:lnTo>
                <a:lnTo>
                  <a:pt x="288940" y="212357"/>
                </a:lnTo>
                <a:lnTo>
                  <a:pt x="266669" y="226644"/>
                </a:lnTo>
                <a:lnTo>
                  <a:pt x="334138" y="226644"/>
                </a:lnTo>
                <a:lnTo>
                  <a:pt x="369055" y="196799"/>
                </a:lnTo>
                <a:lnTo>
                  <a:pt x="406685" y="148020"/>
                </a:lnTo>
                <a:lnTo>
                  <a:pt x="419069" y="100164"/>
                </a:lnTo>
                <a:lnTo>
                  <a:pt x="411145" y="58410"/>
                </a:lnTo>
                <a:lnTo>
                  <a:pt x="397837" y="38100"/>
                </a:lnTo>
                <a:close/>
              </a:path>
              <a:path w="533400" h="533400">
                <a:moveTo>
                  <a:pt x="329649" y="38100"/>
                </a:moveTo>
                <a:lnTo>
                  <a:pt x="203703" y="38100"/>
                </a:lnTo>
                <a:lnTo>
                  <a:pt x="217721" y="39602"/>
                </a:lnTo>
                <a:lnTo>
                  <a:pt x="230306" y="44140"/>
                </a:lnTo>
                <a:lnTo>
                  <a:pt x="241543" y="51757"/>
                </a:lnTo>
                <a:lnTo>
                  <a:pt x="251518" y="62496"/>
                </a:lnTo>
                <a:lnTo>
                  <a:pt x="266669" y="82423"/>
                </a:lnTo>
                <a:lnTo>
                  <a:pt x="281833" y="62496"/>
                </a:lnTo>
                <a:lnTo>
                  <a:pt x="291810" y="51757"/>
                </a:lnTo>
                <a:lnTo>
                  <a:pt x="303050" y="44140"/>
                </a:lnTo>
                <a:lnTo>
                  <a:pt x="315636" y="39602"/>
                </a:lnTo>
                <a:lnTo>
                  <a:pt x="329649" y="38100"/>
                </a:lnTo>
                <a:close/>
              </a:path>
              <a:path w="533400" h="533400">
                <a:moveTo>
                  <a:pt x="329649" y="0"/>
                </a:moveTo>
                <a:lnTo>
                  <a:pt x="312136" y="1477"/>
                </a:lnTo>
                <a:lnTo>
                  <a:pt x="295721" y="5870"/>
                </a:lnTo>
                <a:lnTo>
                  <a:pt x="280525" y="13115"/>
                </a:lnTo>
                <a:lnTo>
                  <a:pt x="266669" y="23152"/>
                </a:lnTo>
                <a:lnTo>
                  <a:pt x="385113" y="23152"/>
                </a:lnTo>
                <a:lnTo>
                  <a:pt x="361762" y="6949"/>
                </a:lnTo>
                <a:lnTo>
                  <a:pt x="329649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object 14"/>
          <p:cNvSpPr/>
          <p:nvPr/>
        </p:nvSpPr>
        <p:spPr>
          <a:xfrm>
            <a:off x="764941" y="7936017"/>
            <a:ext cx="804545" cy="804545"/>
          </a:xfrm>
          <a:custGeom>
            <a:avLst/>
            <a:gdLst/>
            <a:ahLst/>
            <a:cxnLst/>
            <a:rect l="l" t="t" r="r" b="b"/>
            <a:pathLst>
              <a:path w="804544" h="804545">
                <a:moveTo>
                  <a:pt x="402005" y="0"/>
                </a:moveTo>
                <a:lnTo>
                  <a:pt x="355123" y="2704"/>
                </a:lnTo>
                <a:lnTo>
                  <a:pt x="309829" y="10617"/>
                </a:lnTo>
                <a:lnTo>
                  <a:pt x="266425" y="23436"/>
                </a:lnTo>
                <a:lnTo>
                  <a:pt x="225213" y="40860"/>
                </a:lnTo>
                <a:lnTo>
                  <a:pt x="186495" y="62586"/>
                </a:lnTo>
                <a:lnTo>
                  <a:pt x="150571" y="88315"/>
                </a:lnTo>
                <a:lnTo>
                  <a:pt x="117744" y="117743"/>
                </a:lnTo>
                <a:lnTo>
                  <a:pt x="88316" y="150569"/>
                </a:lnTo>
                <a:lnTo>
                  <a:pt x="62587" y="186491"/>
                </a:lnTo>
                <a:lnTo>
                  <a:pt x="40860" y="225209"/>
                </a:lnTo>
                <a:lnTo>
                  <a:pt x="23436" y="266419"/>
                </a:lnTo>
                <a:lnTo>
                  <a:pt x="10617" y="309821"/>
                </a:lnTo>
                <a:lnTo>
                  <a:pt x="2704" y="355113"/>
                </a:lnTo>
                <a:lnTo>
                  <a:pt x="0" y="401993"/>
                </a:lnTo>
                <a:lnTo>
                  <a:pt x="2704" y="448875"/>
                </a:lnTo>
                <a:lnTo>
                  <a:pt x="10617" y="494169"/>
                </a:lnTo>
                <a:lnTo>
                  <a:pt x="23436" y="537572"/>
                </a:lnTo>
                <a:lnTo>
                  <a:pt x="40860" y="578784"/>
                </a:lnTo>
                <a:lnTo>
                  <a:pt x="62587" y="617503"/>
                </a:lnTo>
                <a:lnTo>
                  <a:pt x="88316" y="653427"/>
                </a:lnTo>
                <a:lnTo>
                  <a:pt x="117744" y="686254"/>
                </a:lnTo>
                <a:lnTo>
                  <a:pt x="150571" y="715682"/>
                </a:lnTo>
                <a:lnTo>
                  <a:pt x="186495" y="741411"/>
                </a:lnTo>
                <a:lnTo>
                  <a:pt x="225213" y="763138"/>
                </a:lnTo>
                <a:lnTo>
                  <a:pt x="266425" y="780562"/>
                </a:lnTo>
                <a:lnTo>
                  <a:pt x="309829" y="793381"/>
                </a:lnTo>
                <a:lnTo>
                  <a:pt x="355123" y="801294"/>
                </a:lnTo>
                <a:lnTo>
                  <a:pt x="402005" y="803998"/>
                </a:lnTo>
                <a:lnTo>
                  <a:pt x="448888" y="801294"/>
                </a:lnTo>
                <a:lnTo>
                  <a:pt x="494181" y="793381"/>
                </a:lnTo>
                <a:lnTo>
                  <a:pt x="537585" y="780562"/>
                </a:lnTo>
                <a:lnTo>
                  <a:pt x="578797" y="763138"/>
                </a:lnTo>
                <a:lnTo>
                  <a:pt x="617516" y="741411"/>
                </a:lnTo>
                <a:lnTo>
                  <a:pt x="653439" y="715682"/>
                </a:lnTo>
                <a:lnTo>
                  <a:pt x="686266" y="686254"/>
                </a:lnTo>
                <a:lnTo>
                  <a:pt x="715695" y="653427"/>
                </a:lnTo>
                <a:lnTo>
                  <a:pt x="741424" y="617503"/>
                </a:lnTo>
                <a:lnTo>
                  <a:pt x="763151" y="578784"/>
                </a:lnTo>
                <a:lnTo>
                  <a:pt x="780575" y="537572"/>
                </a:lnTo>
                <a:lnTo>
                  <a:pt x="793394" y="494169"/>
                </a:lnTo>
                <a:lnTo>
                  <a:pt x="801307" y="448875"/>
                </a:lnTo>
                <a:lnTo>
                  <a:pt x="804011" y="401993"/>
                </a:lnTo>
                <a:lnTo>
                  <a:pt x="801307" y="355113"/>
                </a:lnTo>
                <a:lnTo>
                  <a:pt x="793394" y="309821"/>
                </a:lnTo>
                <a:lnTo>
                  <a:pt x="780575" y="266419"/>
                </a:lnTo>
                <a:lnTo>
                  <a:pt x="763151" y="225209"/>
                </a:lnTo>
                <a:lnTo>
                  <a:pt x="741424" y="186491"/>
                </a:lnTo>
                <a:lnTo>
                  <a:pt x="715695" y="150569"/>
                </a:lnTo>
                <a:lnTo>
                  <a:pt x="686266" y="117743"/>
                </a:lnTo>
                <a:lnTo>
                  <a:pt x="653439" y="88315"/>
                </a:lnTo>
                <a:lnTo>
                  <a:pt x="617516" y="62586"/>
                </a:lnTo>
                <a:lnTo>
                  <a:pt x="578797" y="40860"/>
                </a:lnTo>
                <a:lnTo>
                  <a:pt x="537585" y="23436"/>
                </a:lnTo>
                <a:lnTo>
                  <a:pt x="494181" y="10617"/>
                </a:lnTo>
                <a:lnTo>
                  <a:pt x="448888" y="2704"/>
                </a:lnTo>
                <a:lnTo>
                  <a:pt x="402005" y="0"/>
                </a:lnTo>
                <a:close/>
              </a:path>
            </a:pathLst>
          </a:custGeom>
          <a:solidFill>
            <a:srgbClr val="162A75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object 15"/>
          <p:cNvSpPr/>
          <p:nvPr/>
        </p:nvSpPr>
        <p:spPr>
          <a:xfrm>
            <a:off x="1002127" y="8264400"/>
            <a:ext cx="63500" cy="147320"/>
          </a:xfrm>
          <a:custGeom>
            <a:avLst/>
            <a:gdLst/>
            <a:ahLst/>
            <a:cxnLst/>
            <a:rect l="l" t="t" r="r" b="b"/>
            <a:pathLst>
              <a:path w="63500" h="147320">
                <a:moveTo>
                  <a:pt x="20631" y="0"/>
                </a:moveTo>
                <a:lnTo>
                  <a:pt x="12863" y="1512"/>
                </a:lnTo>
                <a:lnTo>
                  <a:pt x="6038" y="6048"/>
                </a:lnTo>
                <a:lnTo>
                  <a:pt x="1509" y="12878"/>
                </a:lnTo>
                <a:lnTo>
                  <a:pt x="0" y="20645"/>
                </a:lnTo>
                <a:lnTo>
                  <a:pt x="1509" y="28410"/>
                </a:lnTo>
                <a:lnTo>
                  <a:pt x="17947" y="53175"/>
                </a:lnTo>
                <a:lnTo>
                  <a:pt x="21915" y="73618"/>
                </a:lnTo>
                <a:lnTo>
                  <a:pt x="17947" y="94047"/>
                </a:lnTo>
                <a:lnTo>
                  <a:pt x="1509" y="118829"/>
                </a:lnTo>
                <a:lnTo>
                  <a:pt x="0" y="126596"/>
                </a:lnTo>
                <a:lnTo>
                  <a:pt x="1509" y="134364"/>
                </a:lnTo>
                <a:lnTo>
                  <a:pt x="6038" y="141189"/>
                </a:lnTo>
                <a:lnTo>
                  <a:pt x="10064" y="145227"/>
                </a:lnTo>
                <a:lnTo>
                  <a:pt x="15347" y="147234"/>
                </a:lnTo>
                <a:lnTo>
                  <a:pt x="25914" y="147234"/>
                </a:lnTo>
                <a:lnTo>
                  <a:pt x="31197" y="145227"/>
                </a:lnTo>
                <a:lnTo>
                  <a:pt x="35223" y="141189"/>
                </a:lnTo>
                <a:lnTo>
                  <a:pt x="56183" y="109597"/>
                </a:lnTo>
                <a:lnTo>
                  <a:pt x="63167" y="73609"/>
                </a:lnTo>
                <a:lnTo>
                  <a:pt x="56183" y="37640"/>
                </a:lnTo>
                <a:lnTo>
                  <a:pt x="35223" y="6048"/>
                </a:lnTo>
                <a:lnTo>
                  <a:pt x="28398" y="1512"/>
                </a:lnTo>
                <a:lnTo>
                  <a:pt x="20631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object 16"/>
          <p:cNvSpPr/>
          <p:nvPr/>
        </p:nvSpPr>
        <p:spPr>
          <a:xfrm>
            <a:off x="1066506" y="8200019"/>
            <a:ext cx="90170" cy="276225"/>
          </a:xfrm>
          <a:custGeom>
            <a:avLst/>
            <a:gdLst/>
            <a:ahLst/>
            <a:cxnLst/>
            <a:rect l="l" t="t" r="r" b="b"/>
            <a:pathLst>
              <a:path w="90169" h="276225">
                <a:moveTo>
                  <a:pt x="20631" y="0"/>
                </a:moveTo>
                <a:lnTo>
                  <a:pt x="12863" y="1512"/>
                </a:lnTo>
                <a:lnTo>
                  <a:pt x="6038" y="6048"/>
                </a:lnTo>
                <a:lnTo>
                  <a:pt x="1509" y="12871"/>
                </a:lnTo>
                <a:lnTo>
                  <a:pt x="0" y="20635"/>
                </a:lnTo>
                <a:lnTo>
                  <a:pt x="1509" y="28402"/>
                </a:lnTo>
                <a:lnTo>
                  <a:pt x="6038" y="35232"/>
                </a:lnTo>
                <a:lnTo>
                  <a:pt x="33239" y="72927"/>
                </a:lnTo>
                <a:lnTo>
                  <a:pt x="46839" y="115738"/>
                </a:lnTo>
                <a:lnTo>
                  <a:pt x="46839" y="160255"/>
                </a:lnTo>
                <a:lnTo>
                  <a:pt x="33239" y="203068"/>
                </a:lnTo>
                <a:lnTo>
                  <a:pt x="6038" y="240769"/>
                </a:lnTo>
                <a:lnTo>
                  <a:pt x="1509" y="247594"/>
                </a:lnTo>
                <a:lnTo>
                  <a:pt x="15347" y="275999"/>
                </a:lnTo>
                <a:lnTo>
                  <a:pt x="25914" y="275999"/>
                </a:lnTo>
                <a:lnTo>
                  <a:pt x="65539" y="230195"/>
                </a:lnTo>
                <a:lnTo>
                  <a:pt x="83728" y="185365"/>
                </a:lnTo>
                <a:lnTo>
                  <a:pt x="89792" y="138001"/>
                </a:lnTo>
                <a:lnTo>
                  <a:pt x="83728" y="90636"/>
                </a:lnTo>
                <a:lnTo>
                  <a:pt x="65539" y="45807"/>
                </a:lnTo>
                <a:lnTo>
                  <a:pt x="35223" y="6048"/>
                </a:lnTo>
                <a:lnTo>
                  <a:pt x="28398" y="1512"/>
                </a:lnTo>
                <a:lnTo>
                  <a:pt x="20631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" name="object 17"/>
          <p:cNvSpPr/>
          <p:nvPr/>
        </p:nvSpPr>
        <p:spPr>
          <a:xfrm>
            <a:off x="1128923" y="8137600"/>
            <a:ext cx="116205" cy="401320"/>
          </a:xfrm>
          <a:custGeom>
            <a:avLst/>
            <a:gdLst/>
            <a:ahLst/>
            <a:cxnLst/>
            <a:rect l="l" t="t" r="r" b="b"/>
            <a:pathLst>
              <a:path w="116205" h="401320">
                <a:moveTo>
                  <a:pt x="20631" y="0"/>
                </a:moveTo>
                <a:lnTo>
                  <a:pt x="12863" y="1512"/>
                </a:lnTo>
                <a:lnTo>
                  <a:pt x="6038" y="6048"/>
                </a:lnTo>
                <a:lnTo>
                  <a:pt x="1509" y="12878"/>
                </a:lnTo>
                <a:lnTo>
                  <a:pt x="0" y="20645"/>
                </a:lnTo>
                <a:lnTo>
                  <a:pt x="1509" y="28410"/>
                </a:lnTo>
                <a:lnTo>
                  <a:pt x="6038" y="35232"/>
                </a:lnTo>
                <a:lnTo>
                  <a:pt x="35343" y="70880"/>
                </a:lnTo>
                <a:lnTo>
                  <a:pt x="56797" y="110969"/>
                </a:lnTo>
                <a:lnTo>
                  <a:pt x="69978" y="154487"/>
                </a:lnTo>
                <a:lnTo>
                  <a:pt x="74466" y="200421"/>
                </a:lnTo>
                <a:lnTo>
                  <a:pt x="69978" y="246347"/>
                </a:lnTo>
                <a:lnTo>
                  <a:pt x="56797" y="289858"/>
                </a:lnTo>
                <a:lnTo>
                  <a:pt x="35343" y="329945"/>
                </a:lnTo>
                <a:lnTo>
                  <a:pt x="6038" y="365598"/>
                </a:lnTo>
                <a:lnTo>
                  <a:pt x="1509" y="372422"/>
                </a:lnTo>
                <a:lnTo>
                  <a:pt x="15347" y="400827"/>
                </a:lnTo>
                <a:lnTo>
                  <a:pt x="25914" y="400827"/>
                </a:lnTo>
                <a:lnTo>
                  <a:pt x="69707" y="352837"/>
                </a:lnTo>
                <a:lnTo>
                  <a:pt x="94951" y="305669"/>
                </a:lnTo>
                <a:lnTo>
                  <a:pt x="110461" y="254468"/>
                </a:lnTo>
                <a:lnTo>
                  <a:pt x="115741" y="200421"/>
                </a:lnTo>
                <a:lnTo>
                  <a:pt x="110461" y="146373"/>
                </a:lnTo>
                <a:lnTo>
                  <a:pt x="94951" y="95167"/>
                </a:lnTo>
                <a:lnTo>
                  <a:pt x="69707" y="47995"/>
                </a:lnTo>
                <a:lnTo>
                  <a:pt x="35223" y="6048"/>
                </a:lnTo>
                <a:lnTo>
                  <a:pt x="28398" y="1512"/>
                </a:lnTo>
                <a:lnTo>
                  <a:pt x="20631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" name="object 18"/>
          <p:cNvSpPr/>
          <p:nvPr/>
        </p:nvSpPr>
        <p:spPr>
          <a:xfrm>
            <a:off x="1190647" y="8075881"/>
            <a:ext cx="141605" cy="524510"/>
          </a:xfrm>
          <a:custGeom>
            <a:avLst/>
            <a:gdLst/>
            <a:ahLst/>
            <a:cxnLst/>
            <a:rect l="l" t="t" r="r" b="b"/>
            <a:pathLst>
              <a:path w="141605" h="524509">
                <a:moveTo>
                  <a:pt x="20631" y="0"/>
                </a:moveTo>
                <a:lnTo>
                  <a:pt x="12863" y="1512"/>
                </a:lnTo>
                <a:lnTo>
                  <a:pt x="6038" y="6048"/>
                </a:lnTo>
                <a:lnTo>
                  <a:pt x="1509" y="12871"/>
                </a:lnTo>
                <a:lnTo>
                  <a:pt x="0" y="20635"/>
                </a:lnTo>
                <a:lnTo>
                  <a:pt x="1509" y="28402"/>
                </a:lnTo>
                <a:lnTo>
                  <a:pt x="6038" y="35232"/>
                </a:lnTo>
                <a:lnTo>
                  <a:pt x="37054" y="71184"/>
                </a:lnTo>
                <a:lnTo>
                  <a:pt x="61866" y="110318"/>
                </a:lnTo>
                <a:lnTo>
                  <a:pt x="80475" y="151928"/>
                </a:lnTo>
                <a:lnTo>
                  <a:pt x="92881" y="195306"/>
                </a:lnTo>
                <a:lnTo>
                  <a:pt x="99084" y="239745"/>
                </a:lnTo>
                <a:lnTo>
                  <a:pt x="99084" y="284538"/>
                </a:lnTo>
                <a:lnTo>
                  <a:pt x="92881" y="328977"/>
                </a:lnTo>
                <a:lnTo>
                  <a:pt x="80475" y="372354"/>
                </a:lnTo>
                <a:lnTo>
                  <a:pt x="61866" y="413962"/>
                </a:lnTo>
                <a:lnTo>
                  <a:pt x="37054" y="453094"/>
                </a:lnTo>
                <a:lnTo>
                  <a:pt x="6038" y="489042"/>
                </a:lnTo>
                <a:lnTo>
                  <a:pt x="1509" y="495866"/>
                </a:lnTo>
                <a:lnTo>
                  <a:pt x="15347" y="524271"/>
                </a:lnTo>
                <a:lnTo>
                  <a:pt x="25914" y="524271"/>
                </a:lnTo>
                <a:lnTo>
                  <a:pt x="67581" y="481181"/>
                </a:lnTo>
                <a:lnTo>
                  <a:pt x="94056" y="441061"/>
                </a:lnTo>
                <a:lnTo>
                  <a:pt x="114647" y="398481"/>
                </a:lnTo>
                <a:lnTo>
                  <a:pt x="129355" y="354056"/>
                </a:lnTo>
                <a:lnTo>
                  <a:pt x="138180" y="308402"/>
                </a:lnTo>
                <a:lnTo>
                  <a:pt x="141122" y="262132"/>
                </a:lnTo>
                <a:lnTo>
                  <a:pt x="138180" y="215863"/>
                </a:lnTo>
                <a:lnTo>
                  <a:pt x="129355" y="170209"/>
                </a:lnTo>
                <a:lnTo>
                  <a:pt x="114647" y="125786"/>
                </a:lnTo>
                <a:lnTo>
                  <a:pt x="94056" y="83208"/>
                </a:lnTo>
                <a:lnTo>
                  <a:pt x="67581" y="43090"/>
                </a:lnTo>
                <a:lnTo>
                  <a:pt x="35223" y="6048"/>
                </a:lnTo>
                <a:lnTo>
                  <a:pt x="28398" y="1512"/>
                </a:lnTo>
                <a:lnTo>
                  <a:pt x="20631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" name="object 11">
            <a:extLst>
              <a:ext uri="{FF2B5EF4-FFF2-40B4-BE49-F238E27FC236}">
                <a16:creationId xmlns:a16="http://schemas.microsoft.com/office/drawing/2014/main" id="{83D286FD-F29C-7742-BA44-E24CAAEECD31}"/>
              </a:ext>
            </a:extLst>
          </p:cNvPr>
          <p:cNvSpPr txBox="1"/>
          <p:nvPr/>
        </p:nvSpPr>
        <p:spPr>
          <a:xfrm>
            <a:off x="1979546" y="6491333"/>
            <a:ext cx="4823460" cy="936154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lang="en-GB" sz="3000" b="1" spc="-45" dirty="0" err="1">
                <a:solidFill>
                  <a:srgbClr val="162A75"/>
                </a:solidFill>
                <a:latin typeface="Benton Sans"/>
                <a:cs typeface="Benton Sans"/>
              </a:rPr>
              <a:t>Waschen</a:t>
            </a:r>
            <a:r>
              <a:rPr lang="en-GB" sz="3000" b="1" spc="-45" dirty="0">
                <a:solidFill>
                  <a:srgbClr val="162A75"/>
                </a:solidFill>
                <a:latin typeface="Benton Sans"/>
                <a:cs typeface="Benton Sans"/>
              </a:rPr>
              <a:t>/</a:t>
            </a:r>
            <a:r>
              <a:rPr lang="en-GB" sz="3000" b="1" spc="-45" dirty="0" err="1">
                <a:solidFill>
                  <a:srgbClr val="162A75"/>
                </a:solidFill>
                <a:latin typeface="Benton Sans"/>
                <a:cs typeface="Benton Sans"/>
              </a:rPr>
              <a:t>Desinfizieren</a:t>
            </a:r>
            <a:r>
              <a:rPr lang="en-GB" sz="3000" b="1" spc="-4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3000" b="1" spc="-45" dirty="0" err="1">
                <a:solidFill>
                  <a:srgbClr val="162A75"/>
                </a:solidFill>
                <a:latin typeface="Benton Sans"/>
                <a:cs typeface="Benton Sans"/>
              </a:rPr>
              <a:t>Sie</a:t>
            </a:r>
            <a:r>
              <a:rPr lang="en-GB" sz="3000" b="1" spc="-4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3000" b="1" spc="-45" dirty="0" err="1">
                <a:solidFill>
                  <a:srgbClr val="162A75"/>
                </a:solidFill>
                <a:latin typeface="Benton Sans"/>
                <a:cs typeface="Benton Sans"/>
              </a:rPr>
              <a:t>Ihre</a:t>
            </a:r>
            <a:r>
              <a:rPr lang="en-GB" sz="3000" b="1" spc="-4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3000" b="1" spc="-45" dirty="0" err="1">
                <a:solidFill>
                  <a:srgbClr val="162A75"/>
                </a:solidFill>
                <a:latin typeface="Benton Sans"/>
                <a:cs typeface="Benton Sans"/>
              </a:rPr>
              <a:t>Hände</a:t>
            </a:r>
            <a:r>
              <a:rPr lang="en-GB" sz="3000" b="1" spc="-4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3000" b="1" spc="-45" dirty="0" err="1">
                <a:solidFill>
                  <a:srgbClr val="162A75"/>
                </a:solidFill>
                <a:latin typeface="Benton Sans"/>
                <a:cs typeface="Benton Sans"/>
              </a:rPr>
              <a:t>häufig</a:t>
            </a:r>
            <a:endParaRPr lang="en-GB" sz="3000" b="1" spc="-45" dirty="0">
              <a:solidFill>
                <a:srgbClr val="162A75"/>
              </a:solidFill>
              <a:latin typeface="Benton Sans"/>
              <a:cs typeface="Benton Sans"/>
            </a:endParaRPr>
          </a:p>
        </p:txBody>
      </p:sp>
      <p:sp>
        <p:nvSpPr>
          <p:cNvPr id="25" name="object 11">
            <a:extLst>
              <a:ext uri="{FF2B5EF4-FFF2-40B4-BE49-F238E27FC236}">
                <a16:creationId xmlns:a16="http://schemas.microsoft.com/office/drawing/2014/main" id="{83D286FD-F29C-7742-BA44-E24CAAEECD31}"/>
              </a:ext>
            </a:extLst>
          </p:cNvPr>
          <p:cNvSpPr txBox="1"/>
          <p:nvPr/>
        </p:nvSpPr>
        <p:spPr>
          <a:xfrm>
            <a:off x="1979546" y="7814763"/>
            <a:ext cx="4389504" cy="936154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lang="en-GB" sz="3000" b="1" spc="-45" dirty="0" err="1">
                <a:solidFill>
                  <a:srgbClr val="162A75"/>
                </a:solidFill>
                <a:latin typeface="Benton Sans"/>
                <a:cs typeface="Benton Sans"/>
              </a:rPr>
              <a:t>Wählen</a:t>
            </a:r>
            <a:r>
              <a:rPr lang="en-GB" sz="3000" b="1" spc="-4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3000" b="1" spc="-45" dirty="0" err="1">
                <a:solidFill>
                  <a:srgbClr val="162A75"/>
                </a:solidFill>
                <a:latin typeface="Benton Sans"/>
                <a:cs typeface="Benton Sans"/>
              </a:rPr>
              <a:t>Sie</a:t>
            </a:r>
            <a:r>
              <a:rPr lang="en-GB" sz="3000" b="1" spc="-4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3000" b="1" spc="-45" dirty="0" err="1">
                <a:solidFill>
                  <a:srgbClr val="162A75"/>
                </a:solidFill>
                <a:latin typeface="Benton Sans"/>
                <a:cs typeface="Benton Sans"/>
              </a:rPr>
              <a:t>kontaktloses</a:t>
            </a:r>
            <a:r>
              <a:rPr lang="en-GB" sz="3000" b="1" spc="-4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3000" b="1" spc="-45" dirty="0" err="1">
                <a:solidFill>
                  <a:srgbClr val="162A75"/>
                </a:solidFill>
                <a:latin typeface="Benton Sans"/>
                <a:cs typeface="Benton Sans"/>
              </a:rPr>
              <a:t>Bezahlen</a:t>
            </a:r>
            <a:r>
              <a:rPr lang="en-GB" sz="3000" b="1" spc="-4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</a:p>
        </p:txBody>
      </p:sp>
      <p:sp>
        <p:nvSpPr>
          <p:cNvPr id="26" name="Rectangle 25"/>
          <p:cNvSpPr/>
          <p:nvPr/>
        </p:nvSpPr>
        <p:spPr>
          <a:xfrm>
            <a:off x="333558" y="311918"/>
            <a:ext cx="2613536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GB" sz="2000" spc="-45" dirty="0">
                <a:solidFill>
                  <a:srgbClr val="002060"/>
                </a:solidFill>
                <a:latin typeface="BentonSans-Black"/>
                <a:cs typeface="BentonSans-Black"/>
              </a:rPr>
              <a:t>LOKALE LIEBLINGE</a:t>
            </a:r>
            <a:endParaRPr lang="en-US" sz="2000" dirty="0">
              <a:solidFill>
                <a:srgbClr val="002060"/>
              </a:solidFill>
            </a:endParaRPr>
          </a:p>
        </p:txBody>
      </p:sp>
      <p:sp>
        <p:nvSpPr>
          <p:cNvPr id="27" name="object 7"/>
          <p:cNvSpPr txBox="1"/>
          <p:nvPr/>
        </p:nvSpPr>
        <p:spPr>
          <a:xfrm>
            <a:off x="423904" y="706746"/>
            <a:ext cx="5618675" cy="320601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spcBef>
                <a:spcPts val="120"/>
              </a:spcBef>
              <a:spcAft>
                <a:spcPts val="120"/>
              </a:spcAft>
            </a:pPr>
            <a:r>
              <a:rPr lang="en-GB" sz="2000" b="1" spc="-45" dirty="0" err="1">
                <a:solidFill>
                  <a:srgbClr val="01175A"/>
                </a:solidFill>
                <a:latin typeface="Benton Sans" charset="0"/>
                <a:ea typeface="Benton Sans" charset="0"/>
                <a:cs typeface="Benton Sans" charset="0"/>
              </a:rPr>
              <a:t>Kleine</a:t>
            </a:r>
            <a:r>
              <a:rPr lang="en-GB" sz="2000" b="1" spc="-45" dirty="0">
                <a:solidFill>
                  <a:srgbClr val="01175A"/>
                </a:solidFill>
                <a:latin typeface="Benton Sans" charset="0"/>
                <a:ea typeface="Benton Sans" charset="0"/>
                <a:cs typeface="Benton Sans" charset="0"/>
              </a:rPr>
              <a:t> E</a:t>
            </a:r>
            <a:r>
              <a:rPr lang="en-GB" sz="2000" b="1" spc="-45">
                <a:solidFill>
                  <a:srgbClr val="01175A"/>
                </a:solidFill>
                <a:latin typeface="Benton Sans" charset="0"/>
                <a:ea typeface="Benton Sans" charset="0"/>
                <a:cs typeface="Benton Sans" charset="0"/>
              </a:rPr>
              <a:t>inzelhändler</a:t>
            </a:r>
            <a:r>
              <a:rPr lang="en-GB" sz="2000" b="1" spc="-45" dirty="0">
                <a:solidFill>
                  <a:srgbClr val="01175A"/>
                </a:solidFill>
                <a:latin typeface="Benton Sans" charset="0"/>
                <a:ea typeface="Benton Sans" charset="0"/>
                <a:cs typeface="Benton Sans" charset="0"/>
              </a:rPr>
              <a:t> </a:t>
            </a:r>
            <a:r>
              <a:rPr lang="en-GB" sz="2000" b="1" spc="-45" dirty="0" err="1">
                <a:solidFill>
                  <a:srgbClr val="01175A"/>
                </a:solidFill>
                <a:latin typeface="Benton Sans" charset="0"/>
                <a:ea typeface="Benton Sans" charset="0"/>
                <a:cs typeface="Benton Sans" charset="0"/>
              </a:rPr>
              <a:t>unterstützen</a:t>
            </a:r>
            <a:r>
              <a:rPr lang="en-GB" sz="2000" b="1" spc="-45" dirty="0">
                <a:solidFill>
                  <a:srgbClr val="01175A"/>
                </a:solidFill>
                <a:latin typeface="Benton Sans" charset="0"/>
                <a:ea typeface="Benton Sans" charset="0"/>
                <a:cs typeface="Benton Sans" charset="0"/>
              </a:rPr>
              <a:t>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22</TotalTime>
  <Words>48</Words>
  <Application>Microsoft Office PowerPoint</Application>
  <PresentationFormat>Custom</PresentationFormat>
  <Paragraphs>12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Benton Sans</vt:lpstr>
      <vt:lpstr>BentonSans-Black</vt:lpstr>
      <vt:lpstr>Calibri</vt:lpstr>
      <vt:lpstr>Office Theme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cp:lastModifiedBy>Julie Nguyen-Dang</cp:lastModifiedBy>
  <cp:revision>14</cp:revision>
  <cp:lastPrinted>2020-05-21T11:15:34Z</cp:lastPrinted>
  <dcterms:created xsi:type="dcterms:W3CDTF">2020-05-15T11:14:20Z</dcterms:created>
  <dcterms:modified xsi:type="dcterms:W3CDTF">2020-06-17T15:37:01Z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2020-05-15T00:00:00Z</vt:filetime>
  </property>
  <property fmtid="{D5CDD505-2E9C-101B-9397-08002B2CF9AE}" pid="3" name="Creator">
    <vt:lpwstr>Adobe InDesign 15.0 (Macintosh)</vt:lpwstr>
  </property>
  <property fmtid="{D5CDD505-2E9C-101B-9397-08002B2CF9AE}" pid="4" name="LastSaved">
    <vt:filetime>2020-05-15T00:00:00Z</vt:filetime>
  </property>
</Properties>
</file>