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9C2"/>
    <a:srgbClr val="1629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object 9"/>
          <p:cNvSpPr txBox="1"/>
          <p:nvPr/>
        </p:nvSpPr>
        <p:spPr>
          <a:xfrm>
            <a:off x="974346" y="5207567"/>
            <a:ext cx="5611495" cy="298658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/>
            <a:r>
              <a:rPr lang="de-DE" sz="4000" b="1" dirty="0">
                <a:solidFill>
                  <a:srgbClr val="0079C2"/>
                </a:solidFill>
                <a:latin typeface="BentonSans"/>
                <a:ea typeface="BentonSans"/>
                <a:cs typeface="BentonSans"/>
              </a:rPr>
              <a:t>Bestellen Sie online oder rufen Sie uns an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[WWW.URL.COM] 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3" name="object 10"/>
          <p:cNvSpPr txBox="1">
            <a:spLocks/>
          </p:cNvSpPr>
          <p:nvPr/>
        </p:nvSpPr>
        <p:spPr>
          <a:xfrm>
            <a:off x="0" y="2455909"/>
            <a:ext cx="7556499" cy="203902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ea typeface="+mj-ea"/>
                <a:cs typeface="BentonSans-Black"/>
              </a:defRPr>
            </a:lvl1pPr>
          </a:lstStyle>
          <a:p>
            <a:pPr algn="ctr"/>
            <a:r>
              <a:rPr lang="de-DE" sz="6000" kern="0">
                <a:solidFill>
                  <a:srgbClr val="162974"/>
                </a:solidFill>
                <a:latin typeface="BentonSans Black"/>
                <a:ea typeface="BentonSans Black"/>
                <a:cs typeface="BentonSans Black"/>
              </a:rPr>
              <a:t>JETZT AUCH LIEFERSERVICE!</a:t>
            </a:r>
            <a:endParaRPr lang="de-DE" sz="6000" kern="0" dirty="0">
              <a:solidFill>
                <a:srgbClr val="162974"/>
              </a:solidFill>
              <a:latin typeface="BentonSans Black"/>
              <a:ea typeface="BentonSans Black"/>
              <a:cs typeface="BentonSans Black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8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9"/>
          <p:cNvSpPr txBox="1"/>
          <p:nvPr/>
        </p:nvSpPr>
        <p:spPr>
          <a:xfrm>
            <a:off x="974346" y="5207567"/>
            <a:ext cx="5611495" cy="298658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/>
            <a:r>
              <a:rPr lang="de-DE" sz="4000" b="1" dirty="0">
                <a:solidFill>
                  <a:srgbClr val="0079C2"/>
                </a:solidFill>
                <a:latin typeface="BentonSans"/>
                <a:ea typeface="BentonSans"/>
                <a:cs typeface="BentonSans"/>
              </a:rPr>
              <a:t>Bestellen Sie online oder rufen Sie uns an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[WWW.URL.COM] 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8" name="object 10"/>
          <p:cNvSpPr txBox="1">
            <a:spLocks noGrp="1"/>
          </p:cNvSpPr>
          <p:nvPr>
            <p:ph type="title"/>
          </p:nvPr>
        </p:nvSpPr>
        <p:spPr>
          <a:xfrm>
            <a:off x="0" y="2455909"/>
            <a:ext cx="7556499" cy="203902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algn="ctr"/>
            <a:r>
              <a:rPr lang="de-DE" sz="6000" dirty="0">
                <a:solidFill>
                  <a:srgbClr val="162974"/>
                </a:solidFill>
                <a:latin typeface="BentonSans Black"/>
                <a:ea typeface="BentonSans Black"/>
                <a:cs typeface="BentonSans Black"/>
              </a:rPr>
              <a:t>JETZT AUCH LIEFERSERVICE!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13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E</a:t>
            </a:r>
            <a:r>
              <a:rPr lang="en-GB" sz="2000" b="1" spc="-45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60</Words>
  <Application>Microsoft Office PowerPoint</Application>
  <PresentationFormat>Custom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Benton Sans</vt:lpstr>
      <vt:lpstr>BentonSans</vt:lpstr>
      <vt:lpstr>BentonSans Black</vt:lpstr>
      <vt:lpstr>BentonSans-Black</vt:lpstr>
      <vt:lpstr>Calibri</vt:lpstr>
      <vt:lpstr>Office Theme</vt:lpstr>
      <vt:lpstr>PowerPoint Presentation</vt:lpstr>
      <vt:lpstr>JETZT AUCH LIEFERSERVICE!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9</cp:revision>
  <cp:lastPrinted>2020-05-21T11:09:29Z</cp:lastPrinted>
  <dcterms:created xsi:type="dcterms:W3CDTF">2020-05-15T11:14:20Z</dcterms:created>
  <dcterms:modified xsi:type="dcterms:W3CDTF">2020-06-17T15:40:01Z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