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7556500" cy="10693400"/>
  <p:notesSz cx="7556500" cy="10693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42"/>
    <p:restoredTop sz="94672"/>
  </p:normalViewPr>
  <p:slideViewPr>
    <p:cSldViewPr>
      <p:cViewPr varScale="1">
        <p:scale>
          <a:sx n="59" d="100"/>
          <a:sy n="59" d="100"/>
        </p:scale>
        <p:origin x="2872" y="8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9533E2CE-D933-4CC8-A707-221756B62DDA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08467276-D111-418C-9CED-0512F43710E7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4279900" y="0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26A5856-55DD-4DB8-A1E1-437118B24D39}" type="datetime5">
              <a:rPr lang="en-GB" smtClean="0"/>
              <a:t>17-Jun-20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81A28A9-B646-4EF3-B3AF-F562BFAAC36B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10156825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GB"/>
              <a:t>AXP Internal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8675F67B-09CE-47DA-A8CD-7B195955C580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4279900" y="10156825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667342-3307-4092-AC3A-8FE6B9CF353F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31385784"/>
      </p:ext>
    </p:extLst>
  </p:cSld>
  <p:clrMap bg1="lt1" tx1="dk1" bg2="lt2" tx2="dk2" accent1="accent1" accent2="accent2" accent3="accent3" accent4="accent4" accent5="accent5" accent6="accent6" hlink="hlink" folHlink="folHlink"/>
  <p:hf hd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279900" y="0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ED1BF46-A4DA-47BB-A850-955E07524237}" type="datetime5">
              <a:rPr lang="en-GB" smtClean="0"/>
              <a:t>17-Jun-20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503488" y="1336675"/>
            <a:ext cx="2549525" cy="360838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55650" y="5146675"/>
            <a:ext cx="6045200" cy="42100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10156825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GB"/>
              <a:t>AXP Internal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279900" y="10156825"/>
            <a:ext cx="3275013" cy="5365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8C4EABD-1CCC-4046-AB1E-8DBEB5038E85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6751803"/>
      </p:ext>
    </p:extLst>
  </p:cSld>
  <p:clrMap bg1="lt1" tx1="dk1" bg2="lt2" tx2="dk2" accent1="accent1" accent2="accent2" accent3="accent3" accent4="accent4" accent5="accent5" accent6="accent6" hlink="hlink" folHlink="folHlink"/>
  <p:hf hdr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567213" y="3314954"/>
            <a:ext cx="6428422" cy="224561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134427" y="5988304"/>
            <a:ext cx="5293995" cy="2673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378142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3894867" y="2459482"/>
            <a:ext cx="3289839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4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6/17/2020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0" y="0"/>
            <a:ext cx="7560309" cy="1364615"/>
          </a:xfrm>
          <a:custGeom>
            <a:avLst/>
            <a:gdLst/>
            <a:ahLst/>
            <a:cxnLst/>
            <a:rect l="l" t="t" r="r" b="b"/>
            <a:pathLst>
              <a:path w="7560309" h="1364615">
                <a:moveTo>
                  <a:pt x="0" y="1364399"/>
                </a:moveTo>
                <a:lnTo>
                  <a:pt x="7559992" y="1364399"/>
                </a:lnTo>
                <a:lnTo>
                  <a:pt x="7559992" y="0"/>
                </a:lnTo>
                <a:lnTo>
                  <a:pt x="0" y="0"/>
                </a:lnTo>
                <a:lnTo>
                  <a:pt x="0" y="1364399"/>
                </a:lnTo>
                <a:close/>
              </a:path>
            </a:pathLst>
          </a:custGeom>
          <a:solidFill>
            <a:srgbClr val="162A75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bk object 17"/>
          <p:cNvSpPr/>
          <p:nvPr/>
        </p:nvSpPr>
        <p:spPr>
          <a:xfrm>
            <a:off x="6660329" y="192699"/>
            <a:ext cx="780415" cy="1078230"/>
          </a:xfrm>
          <a:custGeom>
            <a:avLst/>
            <a:gdLst/>
            <a:ahLst/>
            <a:cxnLst/>
            <a:rect l="l" t="t" r="r" b="b"/>
            <a:pathLst>
              <a:path w="780415" h="1078230">
                <a:moveTo>
                  <a:pt x="737444" y="240469"/>
                </a:moveTo>
                <a:lnTo>
                  <a:pt x="386210" y="240469"/>
                </a:lnTo>
                <a:lnTo>
                  <a:pt x="426186" y="243025"/>
                </a:lnTo>
                <a:lnTo>
                  <a:pt x="458159" y="252333"/>
                </a:lnTo>
                <a:lnTo>
                  <a:pt x="513831" y="288889"/>
                </a:lnTo>
                <a:lnTo>
                  <a:pt x="553302" y="345270"/>
                </a:lnTo>
                <a:lnTo>
                  <a:pt x="568613" y="410088"/>
                </a:lnTo>
                <a:lnTo>
                  <a:pt x="566432" y="443316"/>
                </a:lnTo>
                <a:lnTo>
                  <a:pt x="555110" y="481680"/>
                </a:lnTo>
                <a:lnTo>
                  <a:pt x="534538" y="518131"/>
                </a:lnTo>
                <a:lnTo>
                  <a:pt x="505062" y="552178"/>
                </a:lnTo>
                <a:lnTo>
                  <a:pt x="467029" y="583334"/>
                </a:lnTo>
                <a:lnTo>
                  <a:pt x="43510" y="885327"/>
                </a:lnTo>
                <a:lnTo>
                  <a:pt x="14543" y="915762"/>
                </a:lnTo>
                <a:lnTo>
                  <a:pt x="0" y="953631"/>
                </a:lnTo>
                <a:lnTo>
                  <a:pt x="715" y="994191"/>
                </a:lnTo>
                <a:lnTo>
                  <a:pt x="17526" y="1032698"/>
                </a:lnTo>
                <a:lnTo>
                  <a:pt x="47961" y="1061668"/>
                </a:lnTo>
                <a:lnTo>
                  <a:pt x="85826" y="1076208"/>
                </a:lnTo>
                <a:lnTo>
                  <a:pt x="106066" y="1077808"/>
                </a:lnTo>
                <a:lnTo>
                  <a:pt x="126384" y="1075489"/>
                </a:lnTo>
                <a:lnTo>
                  <a:pt x="164884" y="1058682"/>
                </a:lnTo>
                <a:lnTo>
                  <a:pt x="588403" y="756689"/>
                </a:lnTo>
                <a:lnTo>
                  <a:pt x="639362" y="716367"/>
                </a:lnTo>
                <a:lnTo>
                  <a:pt x="680525" y="674704"/>
                </a:lnTo>
                <a:lnTo>
                  <a:pt x="712913" y="632617"/>
                </a:lnTo>
                <a:lnTo>
                  <a:pt x="737546" y="591022"/>
                </a:lnTo>
                <a:lnTo>
                  <a:pt x="755446" y="550834"/>
                </a:lnTo>
                <a:lnTo>
                  <a:pt x="767634" y="512969"/>
                </a:lnTo>
                <a:lnTo>
                  <a:pt x="780148" y="428661"/>
                </a:lnTo>
                <a:lnTo>
                  <a:pt x="778626" y="379197"/>
                </a:lnTo>
                <a:lnTo>
                  <a:pt x="770685" y="330469"/>
                </a:lnTo>
                <a:lnTo>
                  <a:pt x="756443" y="282993"/>
                </a:lnTo>
                <a:lnTo>
                  <a:pt x="737444" y="240469"/>
                </a:lnTo>
                <a:close/>
              </a:path>
              <a:path w="780415" h="1078230">
                <a:moveTo>
                  <a:pt x="375012" y="0"/>
                </a:moveTo>
                <a:lnTo>
                  <a:pt x="327813" y="3293"/>
                </a:lnTo>
                <a:lnTo>
                  <a:pt x="279519" y="13760"/>
                </a:lnTo>
                <a:lnTo>
                  <a:pt x="230378" y="32002"/>
                </a:lnTo>
                <a:lnTo>
                  <a:pt x="182232" y="306182"/>
                </a:lnTo>
                <a:lnTo>
                  <a:pt x="202307" y="307653"/>
                </a:lnTo>
                <a:lnTo>
                  <a:pt x="222446" y="305271"/>
                </a:lnTo>
                <a:lnTo>
                  <a:pt x="242071" y="298931"/>
                </a:lnTo>
                <a:lnTo>
                  <a:pt x="260604" y="288529"/>
                </a:lnTo>
                <a:lnTo>
                  <a:pt x="302872" y="263424"/>
                </a:lnTo>
                <a:lnTo>
                  <a:pt x="344924" y="247336"/>
                </a:lnTo>
                <a:lnTo>
                  <a:pt x="386210" y="240469"/>
                </a:lnTo>
                <a:lnTo>
                  <a:pt x="737444" y="240469"/>
                </a:lnTo>
                <a:lnTo>
                  <a:pt x="736021" y="237285"/>
                </a:lnTo>
                <a:lnTo>
                  <a:pt x="709536" y="193863"/>
                </a:lnTo>
                <a:lnTo>
                  <a:pt x="683369" y="159676"/>
                </a:lnTo>
                <a:lnTo>
                  <a:pt x="653873" y="127247"/>
                </a:lnTo>
                <a:lnTo>
                  <a:pt x="621294" y="97178"/>
                </a:lnTo>
                <a:lnTo>
                  <a:pt x="585882" y="70069"/>
                </a:lnTo>
                <a:lnTo>
                  <a:pt x="547886" y="46522"/>
                </a:lnTo>
                <a:lnTo>
                  <a:pt x="507552" y="27141"/>
                </a:lnTo>
                <a:lnTo>
                  <a:pt x="465129" y="12525"/>
                </a:lnTo>
                <a:lnTo>
                  <a:pt x="420867" y="3277"/>
                </a:lnTo>
                <a:lnTo>
                  <a:pt x="375012" y="0"/>
                </a:lnTo>
                <a:close/>
              </a:path>
            </a:pathLst>
          </a:custGeom>
          <a:solidFill>
            <a:srgbClr val="45BEA8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bk object 18"/>
          <p:cNvSpPr/>
          <p:nvPr/>
        </p:nvSpPr>
        <p:spPr>
          <a:xfrm>
            <a:off x="6224819" y="126207"/>
            <a:ext cx="671195" cy="1146810"/>
          </a:xfrm>
          <a:custGeom>
            <a:avLst/>
            <a:gdLst/>
            <a:ahLst/>
            <a:cxnLst/>
            <a:rect l="l" t="t" r="r" b="b"/>
            <a:pathLst>
              <a:path w="671195" h="1146810">
                <a:moveTo>
                  <a:pt x="412062" y="0"/>
                </a:moveTo>
                <a:lnTo>
                  <a:pt x="367531" y="4418"/>
                </a:lnTo>
                <a:lnTo>
                  <a:pt x="323772" y="13549"/>
                </a:lnTo>
                <a:lnTo>
                  <a:pt x="281224" y="26912"/>
                </a:lnTo>
                <a:lnTo>
                  <a:pt x="240326" y="44028"/>
                </a:lnTo>
                <a:lnTo>
                  <a:pt x="201517" y="64414"/>
                </a:lnTo>
                <a:lnTo>
                  <a:pt x="165236" y="87591"/>
                </a:lnTo>
                <a:lnTo>
                  <a:pt x="125496" y="119334"/>
                </a:lnTo>
                <a:lnTo>
                  <a:pt x="90670" y="155299"/>
                </a:lnTo>
                <a:lnTo>
                  <a:pt x="61048" y="195041"/>
                </a:lnTo>
                <a:lnTo>
                  <a:pt x="36919" y="238117"/>
                </a:lnTo>
                <a:lnTo>
                  <a:pt x="18571" y="284080"/>
                </a:lnTo>
                <a:lnTo>
                  <a:pt x="6295" y="332486"/>
                </a:lnTo>
                <a:lnTo>
                  <a:pt x="0" y="407331"/>
                </a:lnTo>
                <a:lnTo>
                  <a:pt x="3076" y="451217"/>
                </a:lnTo>
                <a:lnTo>
                  <a:pt x="11998" y="498728"/>
                </a:lnTo>
                <a:lnTo>
                  <a:pt x="28038" y="549353"/>
                </a:lnTo>
                <a:lnTo>
                  <a:pt x="52468" y="602580"/>
                </a:lnTo>
                <a:lnTo>
                  <a:pt x="86559" y="657898"/>
                </a:lnTo>
                <a:lnTo>
                  <a:pt x="391473" y="1101140"/>
                </a:lnTo>
                <a:lnTo>
                  <a:pt x="421909" y="1130106"/>
                </a:lnTo>
                <a:lnTo>
                  <a:pt x="459774" y="1144651"/>
                </a:lnTo>
                <a:lnTo>
                  <a:pt x="480014" y="1146250"/>
                </a:lnTo>
                <a:lnTo>
                  <a:pt x="500333" y="1143930"/>
                </a:lnTo>
                <a:lnTo>
                  <a:pt x="520140" y="1137585"/>
                </a:lnTo>
                <a:lnTo>
                  <a:pt x="538844" y="1127112"/>
                </a:lnTo>
                <a:lnTo>
                  <a:pt x="567811" y="1096679"/>
                </a:lnTo>
                <a:lnTo>
                  <a:pt x="582354" y="1058814"/>
                </a:lnTo>
                <a:lnTo>
                  <a:pt x="581639" y="1018259"/>
                </a:lnTo>
                <a:lnTo>
                  <a:pt x="564828" y="979754"/>
                </a:lnTo>
                <a:lnTo>
                  <a:pt x="259901" y="536511"/>
                </a:lnTo>
                <a:lnTo>
                  <a:pt x="234818" y="494226"/>
                </a:lnTo>
                <a:lnTo>
                  <a:pt x="218766" y="452150"/>
                </a:lnTo>
                <a:lnTo>
                  <a:pt x="211906" y="410861"/>
                </a:lnTo>
                <a:lnTo>
                  <a:pt x="214397" y="370941"/>
                </a:lnTo>
                <a:lnTo>
                  <a:pt x="239142" y="309529"/>
                </a:lnTo>
                <a:lnTo>
                  <a:pt x="286622" y="260946"/>
                </a:lnTo>
                <a:lnTo>
                  <a:pt x="348512" y="232948"/>
                </a:lnTo>
                <a:lnTo>
                  <a:pt x="381459" y="228508"/>
                </a:lnTo>
                <a:lnTo>
                  <a:pt x="647992" y="228508"/>
                </a:lnTo>
                <a:lnTo>
                  <a:pt x="670861" y="99364"/>
                </a:lnTo>
                <a:lnTo>
                  <a:pt x="630921" y="65416"/>
                </a:lnTo>
                <a:lnTo>
                  <a:pt x="589118" y="39063"/>
                </a:lnTo>
                <a:lnTo>
                  <a:pt x="545892" y="19826"/>
                </a:lnTo>
                <a:lnTo>
                  <a:pt x="501681" y="7223"/>
                </a:lnTo>
                <a:lnTo>
                  <a:pt x="456925" y="774"/>
                </a:lnTo>
                <a:lnTo>
                  <a:pt x="412062" y="0"/>
                </a:lnTo>
                <a:close/>
              </a:path>
              <a:path w="671195" h="1146810">
                <a:moveTo>
                  <a:pt x="647992" y="228508"/>
                </a:moveTo>
                <a:lnTo>
                  <a:pt x="381459" y="228508"/>
                </a:lnTo>
                <a:lnTo>
                  <a:pt x="414689" y="230695"/>
                </a:lnTo>
                <a:lnTo>
                  <a:pt x="453123" y="241967"/>
                </a:lnTo>
                <a:lnTo>
                  <a:pt x="489567" y="262540"/>
                </a:lnTo>
                <a:lnTo>
                  <a:pt x="523579" y="292038"/>
                </a:lnTo>
                <a:lnTo>
                  <a:pt x="554719" y="330085"/>
                </a:lnTo>
                <a:lnTo>
                  <a:pt x="568577" y="346199"/>
                </a:lnTo>
                <a:lnTo>
                  <a:pt x="584848" y="358870"/>
                </a:lnTo>
                <a:lnTo>
                  <a:pt x="602956" y="367997"/>
                </a:lnTo>
                <a:lnTo>
                  <a:pt x="622321" y="373481"/>
                </a:lnTo>
                <a:lnTo>
                  <a:pt x="647992" y="228508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90505" y="2147092"/>
            <a:ext cx="5181838" cy="16510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4000" b="1" i="0">
                <a:solidFill>
                  <a:srgbClr val="162A75"/>
                </a:solidFill>
                <a:latin typeface="BentonSans-Black"/>
                <a:cs typeface="BentonSans-Black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62298" y="4017026"/>
            <a:ext cx="5838253" cy="428561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b="0" i="0">
                <a:solidFill>
                  <a:schemeClr val="tx1"/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2571369" y="9944862"/>
            <a:ext cx="2420112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GB"/>
              <a:t>AXP Internal</a:t>
            </a:r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37814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1F143C-C93D-4B9F-AD5B-B4190E585E35}" type="datetime5">
              <a:rPr lang="en-US" smtClean="0"/>
              <a:t>17-Jun-20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5445252" y="9944862"/>
            <a:ext cx="1739455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hf hdr="0"/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317986" y="2118980"/>
            <a:ext cx="6926876" cy="1348959"/>
          </a:xfrm>
          <a:prstGeom prst="rect">
            <a:avLst/>
          </a:prstGeom>
        </p:spPr>
        <p:txBody>
          <a:bodyPr vert="horz" wrap="square" lIns="0" tIns="114300" rIns="0" bIns="0" rtlCol="0">
            <a:spAutoFit/>
          </a:bodyPr>
          <a:lstStyle/>
          <a:p>
            <a:pPr marR="5080" algn="ctr">
              <a:lnSpc>
                <a:spcPts val="3200"/>
              </a:lnSpc>
            </a:pPr>
            <a:r>
              <a:rPr lang="en-GB" sz="3200" b="0" spc="-80" dirty="0"/>
              <a:t>SCHILDER ZUM AUSDRUCKEN </a:t>
            </a:r>
            <a:br>
              <a:rPr lang="en-GB" sz="3200" b="0" spc="-80" dirty="0"/>
            </a:br>
            <a:r>
              <a:rPr lang="en-GB" sz="3200" b="0" spc="-80" dirty="0">
                <a:latin typeface="Benton Sans Black" charset="0"/>
                <a:ea typeface="Benton Sans Black" charset="0"/>
                <a:cs typeface="Benton Sans Black" charset="0"/>
              </a:rPr>
              <a:t>ZUR UNTERSTÜTZUNG IHRES GESCHÄFTS</a:t>
            </a:r>
          </a:p>
        </p:txBody>
      </p:sp>
      <p:sp>
        <p:nvSpPr>
          <p:cNvPr id="3" name="object 3"/>
          <p:cNvSpPr/>
          <p:nvPr/>
        </p:nvSpPr>
        <p:spPr>
          <a:xfrm>
            <a:off x="557933" y="7010120"/>
            <a:ext cx="222885" cy="375920"/>
          </a:xfrm>
          <a:custGeom>
            <a:avLst/>
            <a:gdLst/>
            <a:ahLst/>
            <a:cxnLst/>
            <a:rect l="l" t="t" r="r" b="b"/>
            <a:pathLst>
              <a:path w="222884" h="375920">
                <a:moveTo>
                  <a:pt x="222504" y="297688"/>
                </a:moveTo>
                <a:lnTo>
                  <a:pt x="0" y="297688"/>
                </a:lnTo>
                <a:lnTo>
                  <a:pt x="0" y="375920"/>
                </a:lnTo>
                <a:lnTo>
                  <a:pt x="222504" y="375920"/>
                </a:lnTo>
                <a:lnTo>
                  <a:pt x="222504" y="297688"/>
                </a:lnTo>
                <a:close/>
              </a:path>
              <a:path w="222884" h="375920">
                <a:moveTo>
                  <a:pt x="165100" y="89916"/>
                </a:moveTo>
                <a:lnTo>
                  <a:pt x="66548" y="89916"/>
                </a:lnTo>
                <a:lnTo>
                  <a:pt x="66548" y="297688"/>
                </a:lnTo>
                <a:lnTo>
                  <a:pt x="165100" y="297688"/>
                </a:lnTo>
                <a:lnTo>
                  <a:pt x="165100" y="89916"/>
                </a:lnTo>
                <a:close/>
              </a:path>
              <a:path w="222884" h="375920">
                <a:moveTo>
                  <a:pt x="165100" y="0"/>
                </a:moveTo>
                <a:lnTo>
                  <a:pt x="68580" y="0"/>
                </a:lnTo>
                <a:lnTo>
                  <a:pt x="55022" y="10310"/>
                </a:lnTo>
                <a:lnTo>
                  <a:pt x="39370" y="17716"/>
                </a:lnTo>
                <a:lnTo>
                  <a:pt x="21431" y="22359"/>
                </a:lnTo>
                <a:lnTo>
                  <a:pt x="1016" y="24384"/>
                </a:lnTo>
                <a:lnTo>
                  <a:pt x="1016" y="107188"/>
                </a:lnTo>
                <a:lnTo>
                  <a:pt x="17899" y="105846"/>
                </a:lnTo>
                <a:lnTo>
                  <a:pt x="35115" y="102171"/>
                </a:lnTo>
                <a:lnTo>
                  <a:pt x="51665" y="96686"/>
                </a:lnTo>
                <a:lnTo>
                  <a:pt x="66548" y="89916"/>
                </a:lnTo>
                <a:lnTo>
                  <a:pt x="165100" y="89916"/>
                </a:lnTo>
                <a:lnTo>
                  <a:pt x="165100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556917" y="7984943"/>
            <a:ext cx="290195" cy="383540"/>
          </a:xfrm>
          <a:custGeom>
            <a:avLst/>
            <a:gdLst/>
            <a:ahLst/>
            <a:cxnLst/>
            <a:rect l="l" t="t" r="r" b="b"/>
            <a:pathLst>
              <a:path w="290194" h="383540">
                <a:moveTo>
                  <a:pt x="282305" y="84328"/>
                </a:moveTo>
                <a:lnTo>
                  <a:pt x="150876" y="84328"/>
                </a:lnTo>
                <a:lnTo>
                  <a:pt x="166901" y="86653"/>
                </a:lnTo>
                <a:lnTo>
                  <a:pt x="178879" y="93408"/>
                </a:lnTo>
                <a:lnTo>
                  <a:pt x="186380" y="104259"/>
                </a:lnTo>
                <a:lnTo>
                  <a:pt x="188976" y="118872"/>
                </a:lnTo>
                <a:lnTo>
                  <a:pt x="184475" y="142120"/>
                </a:lnTo>
                <a:lnTo>
                  <a:pt x="170116" y="160464"/>
                </a:lnTo>
                <a:lnTo>
                  <a:pt x="144613" y="179093"/>
                </a:lnTo>
                <a:lnTo>
                  <a:pt x="106680" y="203200"/>
                </a:lnTo>
                <a:lnTo>
                  <a:pt x="48220" y="249174"/>
                </a:lnTo>
                <a:lnTo>
                  <a:pt x="16192" y="292481"/>
                </a:lnTo>
                <a:lnTo>
                  <a:pt x="2738" y="334073"/>
                </a:lnTo>
                <a:lnTo>
                  <a:pt x="0" y="374904"/>
                </a:lnTo>
                <a:lnTo>
                  <a:pt x="0" y="383032"/>
                </a:lnTo>
                <a:lnTo>
                  <a:pt x="290068" y="383032"/>
                </a:lnTo>
                <a:lnTo>
                  <a:pt x="290068" y="304800"/>
                </a:lnTo>
                <a:lnTo>
                  <a:pt x="121920" y="304800"/>
                </a:lnTo>
                <a:lnTo>
                  <a:pt x="129651" y="290599"/>
                </a:lnTo>
                <a:lnTo>
                  <a:pt x="148336" y="273875"/>
                </a:lnTo>
                <a:lnTo>
                  <a:pt x="175783" y="254579"/>
                </a:lnTo>
                <a:lnTo>
                  <a:pt x="209804" y="232664"/>
                </a:lnTo>
                <a:lnTo>
                  <a:pt x="252380" y="199842"/>
                </a:lnTo>
                <a:lnTo>
                  <a:pt x="275717" y="169354"/>
                </a:lnTo>
                <a:lnTo>
                  <a:pt x="285527" y="140295"/>
                </a:lnTo>
                <a:lnTo>
                  <a:pt x="287528" y="111760"/>
                </a:lnTo>
                <a:lnTo>
                  <a:pt x="282305" y="84328"/>
                </a:lnTo>
                <a:close/>
              </a:path>
              <a:path w="290194" h="383540">
                <a:moveTo>
                  <a:pt x="153924" y="0"/>
                </a:moveTo>
                <a:lnTo>
                  <a:pt x="104902" y="5992"/>
                </a:lnTo>
                <a:lnTo>
                  <a:pt x="64262" y="22796"/>
                </a:lnTo>
                <a:lnTo>
                  <a:pt x="30480" y="48648"/>
                </a:lnTo>
                <a:lnTo>
                  <a:pt x="2032" y="81788"/>
                </a:lnTo>
                <a:lnTo>
                  <a:pt x="72644" y="133604"/>
                </a:lnTo>
                <a:lnTo>
                  <a:pt x="90582" y="113045"/>
                </a:lnTo>
                <a:lnTo>
                  <a:pt x="110617" y="97536"/>
                </a:lnTo>
                <a:lnTo>
                  <a:pt x="131222" y="87741"/>
                </a:lnTo>
                <a:lnTo>
                  <a:pt x="150876" y="84328"/>
                </a:lnTo>
                <a:lnTo>
                  <a:pt x="282305" y="84328"/>
                </a:lnTo>
                <a:lnTo>
                  <a:pt x="278653" y="65151"/>
                </a:lnTo>
                <a:lnTo>
                  <a:pt x="252730" y="29972"/>
                </a:lnTo>
                <a:lnTo>
                  <a:pt x="210804" y="7747"/>
                </a:lnTo>
                <a:lnTo>
                  <a:pt x="1539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553615" y="8960020"/>
            <a:ext cx="309245" cy="389890"/>
          </a:xfrm>
          <a:custGeom>
            <a:avLst/>
            <a:gdLst/>
            <a:ahLst/>
            <a:cxnLst/>
            <a:rect l="l" t="t" r="r" b="b"/>
            <a:pathLst>
              <a:path w="309244" h="389890">
                <a:moveTo>
                  <a:pt x="60959" y="270764"/>
                </a:moveTo>
                <a:lnTo>
                  <a:pt x="0" y="327660"/>
                </a:lnTo>
                <a:lnTo>
                  <a:pt x="30249" y="354917"/>
                </a:lnTo>
                <a:lnTo>
                  <a:pt x="65214" y="374269"/>
                </a:lnTo>
                <a:lnTo>
                  <a:pt x="105798" y="385810"/>
                </a:lnTo>
                <a:lnTo>
                  <a:pt x="152908" y="389636"/>
                </a:lnTo>
                <a:lnTo>
                  <a:pt x="204630" y="384864"/>
                </a:lnTo>
                <a:lnTo>
                  <a:pt x="247745" y="370730"/>
                </a:lnTo>
                <a:lnTo>
                  <a:pt x="280594" y="347500"/>
                </a:lnTo>
                <a:lnTo>
                  <a:pt x="301520" y="315443"/>
                </a:lnTo>
                <a:lnTo>
                  <a:pt x="302526" y="309880"/>
                </a:lnTo>
                <a:lnTo>
                  <a:pt x="147827" y="309880"/>
                </a:lnTo>
                <a:lnTo>
                  <a:pt x="126253" y="307411"/>
                </a:lnTo>
                <a:lnTo>
                  <a:pt x="103250" y="300037"/>
                </a:lnTo>
                <a:lnTo>
                  <a:pt x="80819" y="287805"/>
                </a:lnTo>
                <a:lnTo>
                  <a:pt x="60959" y="270764"/>
                </a:lnTo>
                <a:close/>
              </a:path>
              <a:path w="309244" h="389890">
                <a:moveTo>
                  <a:pt x="292052" y="82296"/>
                </a:moveTo>
                <a:lnTo>
                  <a:pt x="150876" y="82296"/>
                </a:lnTo>
                <a:lnTo>
                  <a:pt x="172140" y="84423"/>
                </a:lnTo>
                <a:lnTo>
                  <a:pt x="185737" y="90551"/>
                </a:lnTo>
                <a:lnTo>
                  <a:pt x="192952" y="100298"/>
                </a:lnTo>
                <a:lnTo>
                  <a:pt x="195072" y="113284"/>
                </a:lnTo>
                <a:lnTo>
                  <a:pt x="193341" y="125801"/>
                </a:lnTo>
                <a:lnTo>
                  <a:pt x="184658" y="137985"/>
                </a:lnTo>
                <a:lnTo>
                  <a:pt x="163782" y="147216"/>
                </a:lnTo>
                <a:lnTo>
                  <a:pt x="125475" y="150876"/>
                </a:lnTo>
                <a:lnTo>
                  <a:pt x="104139" y="150876"/>
                </a:lnTo>
                <a:lnTo>
                  <a:pt x="104139" y="224028"/>
                </a:lnTo>
                <a:lnTo>
                  <a:pt x="124968" y="224028"/>
                </a:lnTo>
                <a:lnTo>
                  <a:pt x="157043" y="225790"/>
                </a:lnTo>
                <a:lnTo>
                  <a:pt x="181546" y="232410"/>
                </a:lnTo>
                <a:lnTo>
                  <a:pt x="197191" y="245887"/>
                </a:lnTo>
                <a:lnTo>
                  <a:pt x="202692" y="268224"/>
                </a:lnTo>
                <a:lnTo>
                  <a:pt x="199263" y="286519"/>
                </a:lnTo>
                <a:lnTo>
                  <a:pt x="188976" y="299529"/>
                </a:lnTo>
                <a:lnTo>
                  <a:pt x="171831" y="307300"/>
                </a:lnTo>
                <a:lnTo>
                  <a:pt x="147827" y="309880"/>
                </a:lnTo>
                <a:lnTo>
                  <a:pt x="302526" y="309880"/>
                </a:lnTo>
                <a:lnTo>
                  <a:pt x="308864" y="274828"/>
                </a:lnTo>
                <a:lnTo>
                  <a:pt x="303379" y="242895"/>
                </a:lnTo>
                <a:lnTo>
                  <a:pt x="287083" y="215582"/>
                </a:lnTo>
                <a:lnTo>
                  <a:pt x="260215" y="195032"/>
                </a:lnTo>
                <a:lnTo>
                  <a:pt x="223011" y="183388"/>
                </a:lnTo>
                <a:lnTo>
                  <a:pt x="254428" y="171251"/>
                </a:lnTo>
                <a:lnTo>
                  <a:pt x="276986" y="151828"/>
                </a:lnTo>
                <a:lnTo>
                  <a:pt x="290591" y="126595"/>
                </a:lnTo>
                <a:lnTo>
                  <a:pt x="295148" y="97028"/>
                </a:lnTo>
                <a:lnTo>
                  <a:pt x="292052" y="82296"/>
                </a:lnTo>
                <a:close/>
              </a:path>
              <a:path w="309244" h="389890">
                <a:moveTo>
                  <a:pt x="163068" y="0"/>
                </a:moveTo>
                <a:lnTo>
                  <a:pt x="122237" y="3119"/>
                </a:lnTo>
                <a:lnTo>
                  <a:pt x="82168" y="12382"/>
                </a:lnTo>
                <a:lnTo>
                  <a:pt x="45338" y="27646"/>
                </a:lnTo>
                <a:lnTo>
                  <a:pt x="14223" y="48768"/>
                </a:lnTo>
                <a:lnTo>
                  <a:pt x="67563" y="112776"/>
                </a:lnTo>
                <a:lnTo>
                  <a:pt x="89725" y="97297"/>
                </a:lnTo>
                <a:lnTo>
                  <a:pt x="111505" y="88011"/>
                </a:lnTo>
                <a:lnTo>
                  <a:pt x="132143" y="83486"/>
                </a:lnTo>
                <a:lnTo>
                  <a:pt x="150876" y="82296"/>
                </a:lnTo>
                <a:lnTo>
                  <a:pt x="292052" y="82296"/>
                </a:lnTo>
                <a:lnTo>
                  <a:pt x="286154" y="54221"/>
                </a:lnTo>
                <a:lnTo>
                  <a:pt x="260159" y="23939"/>
                </a:lnTo>
                <a:lnTo>
                  <a:pt x="218638" y="5945"/>
                </a:lnTo>
                <a:lnTo>
                  <a:pt x="163068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1107683" y="8917720"/>
            <a:ext cx="4804167" cy="47448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Drucken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die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Schilder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aus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und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platzieren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diese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im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Schaufenster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oder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Ladeninneren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.</a:t>
            </a:r>
          </a:p>
        </p:txBody>
      </p:sp>
      <p:sp>
        <p:nvSpPr>
          <p:cNvPr id="7" name="object 7"/>
          <p:cNvSpPr/>
          <p:nvPr/>
        </p:nvSpPr>
        <p:spPr>
          <a:xfrm>
            <a:off x="6370173" y="9509197"/>
            <a:ext cx="730885" cy="730885"/>
          </a:xfrm>
          <a:custGeom>
            <a:avLst/>
            <a:gdLst/>
            <a:ahLst/>
            <a:cxnLst/>
            <a:rect l="l" t="t" r="r" b="b"/>
            <a:pathLst>
              <a:path w="730884" h="730884">
                <a:moveTo>
                  <a:pt x="730783" y="231711"/>
                </a:moveTo>
                <a:lnTo>
                  <a:pt x="689673" y="231711"/>
                </a:lnTo>
                <a:lnTo>
                  <a:pt x="689673" y="356209"/>
                </a:lnTo>
                <a:lnTo>
                  <a:pt x="0" y="356209"/>
                </a:lnTo>
                <a:lnTo>
                  <a:pt x="0" y="730783"/>
                </a:lnTo>
                <a:lnTo>
                  <a:pt x="730783" y="730783"/>
                </a:lnTo>
                <a:lnTo>
                  <a:pt x="730783" y="518883"/>
                </a:lnTo>
                <a:lnTo>
                  <a:pt x="135102" y="518883"/>
                </a:lnTo>
                <a:lnTo>
                  <a:pt x="135102" y="394385"/>
                </a:lnTo>
                <a:lnTo>
                  <a:pt x="730783" y="394385"/>
                </a:lnTo>
                <a:lnTo>
                  <a:pt x="730783" y="231711"/>
                </a:lnTo>
                <a:close/>
              </a:path>
              <a:path w="730884" h="730884">
                <a:moveTo>
                  <a:pt x="273748" y="500430"/>
                </a:moveTo>
                <a:lnTo>
                  <a:pt x="261073" y="518883"/>
                </a:lnTo>
                <a:lnTo>
                  <a:pt x="286791" y="518883"/>
                </a:lnTo>
                <a:lnTo>
                  <a:pt x="273748" y="500430"/>
                </a:lnTo>
                <a:close/>
              </a:path>
              <a:path w="730884" h="730884">
                <a:moveTo>
                  <a:pt x="394919" y="487464"/>
                </a:moveTo>
                <a:lnTo>
                  <a:pt x="388264" y="489597"/>
                </a:lnTo>
                <a:lnTo>
                  <a:pt x="380657" y="490842"/>
                </a:lnTo>
                <a:lnTo>
                  <a:pt x="363677" y="490842"/>
                </a:lnTo>
                <a:lnTo>
                  <a:pt x="363677" y="518883"/>
                </a:lnTo>
                <a:lnTo>
                  <a:pt x="394919" y="518883"/>
                </a:lnTo>
                <a:lnTo>
                  <a:pt x="394919" y="487464"/>
                </a:lnTo>
                <a:close/>
              </a:path>
              <a:path w="730884" h="730884">
                <a:moveTo>
                  <a:pt x="447205" y="496620"/>
                </a:moveTo>
                <a:lnTo>
                  <a:pt x="447205" y="518883"/>
                </a:lnTo>
                <a:lnTo>
                  <a:pt x="464794" y="518883"/>
                </a:lnTo>
                <a:lnTo>
                  <a:pt x="447205" y="496620"/>
                </a:lnTo>
                <a:close/>
              </a:path>
              <a:path w="730884" h="730884">
                <a:moveTo>
                  <a:pt x="730783" y="511340"/>
                </a:moveTo>
                <a:lnTo>
                  <a:pt x="724724" y="514506"/>
                </a:lnTo>
                <a:lnTo>
                  <a:pt x="718043" y="516878"/>
                </a:lnTo>
                <a:lnTo>
                  <a:pt x="710807" y="518367"/>
                </a:lnTo>
                <a:lnTo>
                  <a:pt x="703084" y="518883"/>
                </a:lnTo>
                <a:lnTo>
                  <a:pt x="730783" y="518883"/>
                </a:lnTo>
                <a:lnTo>
                  <a:pt x="730783" y="511340"/>
                </a:lnTo>
                <a:close/>
              </a:path>
              <a:path w="730884" h="730884">
                <a:moveTo>
                  <a:pt x="730783" y="394385"/>
                </a:moveTo>
                <a:lnTo>
                  <a:pt x="135102" y="394385"/>
                </a:lnTo>
                <a:lnTo>
                  <a:pt x="261569" y="394398"/>
                </a:lnTo>
                <a:lnTo>
                  <a:pt x="274358" y="412597"/>
                </a:lnTo>
                <a:lnTo>
                  <a:pt x="287286" y="394398"/>
                </a:lnTo>
                <a:lnTo>
                  <a:pt x="730783" y="394398"/>
                </a:lnTo>
                <a:close/>
              </a:path>
              <a:path w="730884" h="730884">
                <a:moveTo>
                  <a:pt x="58826" y="337756"/>
                </a:moveTo>
                <a:lnTo>
                  <a:pt x="41706" y="337756"/>
                </a:lnTo>
                <a:lnTo>
                  <a:pt x="34721" y="356209"/>
                </a:lnTo>
                <a:lnTo>
                  <a:pt x="65951" y="356209"/>
                </a:lnTo>
                <a:lnTo>
                  <a:pt x="58826" y="337756"/>
                </a:lnTo>
                <a:close/>
              </a:path>
              <a:path w="730884" h="730884">
                <a:moveTo>
                  <a:pt x="345211" y="333946"/>
                </a:moveTo>
                <a:lnTo>
                  <a:pt x="345211" y="356209"/>
                </a:lnTo>
                <a:lnTo>
                  <a:pt x="362813" y="356209"/>
                </a:lnTo>
                <a:lnTo>
                  <a:pt x="345211" y="333946"/>
                </a:lnTo>
                <a:close/>
              </a:path>
              <a:path w="730884" h="730884">
                <a:moveTo>
                  <a:pt x="436245" y="344830"/>
                </a:moveTo>
                <a:lnTo>
                  <a:pt x="436245" y="356209"/>
                </a:lnTo>
                <a:lnTo>
                  <a:pt x="473163" y="356209"/>
                </a:lnTo>
                <a:lnTo>
                  <a:pt x="463893" y="355662"/>
                </a:lnTo>
                <a:lnTo>
                  <a:pt x="454347" y="353801"/>
                </a:lnTo>
                <a:lnTo>
                  <a:pt x="444980" y="350299"/>
                </a:lnTo>
                <a:lnTo>
                  <a:pt x="436245" y="344830"/>
                </a:lnTo>
                <a:close/>
              </a:path>
              <a:path w="730884" h="730884">
                <a:moveTo>
                  <a:pt x="540943" y="337756"/>
                </a:moveTo>
                <a:lnTo>
                  <a:pt x="523849" y="337756"/>
                </a:lnTo>
                <a:lnTo>
                  <a:pt x="516839" y="356209"/>
                </a:lnTo>
                <a:lnTo>
                  <a:pt x="548081" y="356209"/>
                </a:lnTo>
                <a:lnTo>
                  <a:pt x="540943" y="337756"/>
                </a:lnTo>
                <a:close/>
              </a:path>
              <a:path w="730884" h="730884">
                <a:moveTo>
                  <a:pt x="622503" y="331965"/>
                </a:moveTo>
                <a:lnTo>
                  <a:pt x="622503" y="356209"/>
                </a:lnTo>
                <a:lnTo>
                  <a:pt x="637997" y="356209"/>
                </a:lnTo>
                <a:lnTo>
                  <a:pt x="622503" y="331965"/>
                </a:lnTo>
                <a:close/>
              </a:path>
              <a:path w="730884" h="730884">
                <a:moveTo>
                  <a:pt x="730783" y="0"/>
                </a:moveTo>
                <a:lnTo>
                  <a:pt x="0" y="0"/>
                </a:lnTo>
                <a:lnTo>
                  <a:pt x="0" y="288543"/>
                </a:lnTo>
                <a:lnTo>
                  <a:pt x="24371" y="231711"/>
                </a:lnTo>
                <a:lnTo>
                  <a:pt x="730783" y="231711"/>
                </a:lnTo>
                <a:lnTo>
                  <a:pt x="730783" y="0"/>
                </a:lnTo>
                <a:close/>
              </a:path>
              <a:path w="730884" h="730884">
                <a:moveTo>
                  <a:pt x="88607" y="231711"/>
                </a:moveTo>
                <a:lnTo>
                  <a:pt x="74079" y="231711"/>
                </a:lnTo>
                <a:lnTo>
                  <a:pt x="88607" y="263804"/>
                </a:lnTo>
                <a:lnTo>
                  <a:pt x="88607" y="231711"/>
                </a:lnTo>
                <a:close/>
              </a:path>
              <a:path w="730884" h="730884">
                <a:moveTo>
                  <a:pt x="570725" y="231711"/>
                </a:moveTo>
                <a:lnTo>
                  <a:pt x="556196" y="231711"/>
                </a:lnTo>
                <a:lnTo>
                  <a:pt x="570725" y="263804"/>
                </a:lnTo>
                <a:lnTo>
                  <a:pt x="570725" y="231711"/>
                </a:lnTo>
                <a:close/>
              </a:path>
              <a:path w="730884" h="730884">
                <a:moveTo>
                  <a:pt x="167817" y="231711"/>
                </a:moveTo>
                <a:lnTo>
                  <a:pt x="149364" y="231711"/>
                </a:lnTo>
                <a:lnTo>
                  <a:pt x="158597" y="259270"/>
                </a:lnTo>
                <a:lnTo>
                  <a:pt x="167817" y="231711"/>
                </a:lnTo>
                <a:close/>
              </a:path>
              <a:path w="730884" h="730884">
                <a:moveTo>
                  <a:pt x="634822" y="231711"/>
                </a:moveTo>
                <a:lnTo>
                  <a:pt x="618832" y="231711"/>
                </a:lnTo>
                <a:lnTo>
                  <a:pt x="634822" y="256920"/>
                </a:lnTo>
                <a:lnTo>
                  <a:pt x="634822" y="231711"/>
                </a:lnTo>
                <a:close/>
              </a:path>
              <a:path w="730884" h="730884">
                <a:moveTo>
                  <a:pt x="474522" y="231711"/>
                </a:moveTo>
                <a:lnTo>
                  <a:pt x="436245" y="231711"/>
                </a:lnTo>
                <a:lnTo>
                  <a:pt x="436245" y="244068"/>
                </a:lnTo>
                <a:lnTo>
                  <a:pt x="444529" y="238596"/>
                </a:lnTo>
                <a:lnTo>
                  <a:pt x="453793" y="234742"/>
                </a:lnTo>
                <a:lnTo>
                  <a:pt x="463852" y="232461"/>
                </a:lnTo>
                <a:lnTo>
                  <a:pt x="474522" y="231711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6525318" y="9922773"/>
            <a:ext cx="577850" cy="86360"/>
          </a:xfrm>
          <a:custGeom>
            <a:avLst/>
            <a:gdLst/>
            <a:ahLst/>
            <a:cxnLst/>
            <a:rect l="l" t="t" r="r" b="b"/>
            <a:pathLst>
              <a:path w="577850" h="86359">
                <a:moveTo>
                  <a:pt x="69024" y="0"/>
                </a:moveTo>
                <a:lnTo>
                  <a:pt x="0" y="0"/>
                </a:lnTo>
                <a:lnTo>
                  <a:pt x="0" y="86118"/>
                </a:lnTo>
                <a:lnTo>
                  <a:pt x="69024" y="86118"/>
                </a:lnTo>
                <a:lnTo>
                  <a:pt x="69024" y="67805"/>
                </a:lnTo>
                <a:lnTo>
                  <a:pt x="20802" y="67805"/>
                </a:lnTo>
                <a:lnTo>
                  <a:pt x="20802" y="51815"/>
                </a:lnTo>
                <a:lnTo>
                  <a:pt x="67919" y="51815"/>
                </a:lnTo>
                <a:lnTo>
                  <a:pt x="67919" y="33832"/>
                </a:lnTo>
                <a:lnTo>
                  <a:pt x="20802" y="33832"/>
                </a:lnTo>
                <a:lnTo>
                  <a:pt x="20802" y="18338"/>
                </a:lnTo>
                <a:lnTo>
                  <a:pt x="69024" y="18338"/>
                </a:lnTo>
                <a:lnTo>
                  <a:pt x="69024" y="0"/>
                </a:lnTo>
                <a:close/>
              </a:path>
              <a:path w="577850" h="86359">
                <a:moveTo>
                  <a:pt x="98298" y="0"/>
                </a:moveTo>
                <a:lnTo>
                  <a:pt x="72339" y="0"/>
                </a:lnTo>
                <a:lnTo>
                  <a:pt x="106781" y="43065"/>
                </a:lnTo>
                <a:lnTo>
                  <a:pt x="72466" y="86118"/>
                </a:lnTo>
                <a:lnTo>
                  <a:pt x="97688" y="86118"/>
                </a:lnTo>
                <a:lnTo>
                  <a:pt x="118846" y="58445"/>
                </a:lnTo>
                <a:lnTo>
                  <a:pt x="143809" y="58445"/>
                </a:lnTo>
                <a:lnTo>
                  <a:pt x="131267" y="42697"/>
                </a:lnTo>
                <a:lnTo>
                  <a:pt x="143632" y="27317"/>
                </a:lnTo>
                <a:lnTo>
                  <a:pt x="119341" y="27317"/>
                </a:lnTo>
                <a:lnTo>
                  <a:pt x="98298" y="0"/>
                </a:lnTo>
                <a:close/>
              </a:path>
              <a:path w="577850" h="86359">
                <a:moveTo>
                  <a:pt x="143809" y="58445"/>
                </a:moveTo>
                <a:lnTo>
                  <a:pt x="118846" y="58445"/>
                </a:lnTo>
                <a:lnTo>
                  <a:pt x="139890" y="86118"/>
                </a:lnTo>
                <a:lnTo>
                  <a:pt x="165849" y="86118"/>
                </a:lnTo>
                <a:lnTo>
                  <a:pt x="143809" y="58445"/>
                </a:lnTo>
                <a:close/>
              </a:path>
              <a:path w="577850" h="86359">
                <a:moveTo>
                  <a:pt x="165595" y="0"/>
                </a:moveTo>
                <a:lnTo>
                  <a:pt x="140360" y="0"/>
                </a:lnTo>
                <a:lnTo>
                  <a:pt x="119341" y="27317"/>
                </a:lnTo>
                <a:lnTo>
                  <a:pt x="143632" y="27317"/>
                </a:lnTo>
                <a:lnTo>
                  <a:pt x="165595" y="0"/>
                </a:lnTo>
                <a:close/>
              </a:path>
              <a:path w="577850" h="86359">
                <a:moveTo>
                  <a:pt x="217004" y="0"/>
                </a:moveTo>
                <a:lnTo>
                  <a:pt x="169532" y="0"/>
                </a:lnTo>
                <a:lnTo>
                  <a:pt x="169532" y="86118"/>
                </a:lnTo>
                <a:lnTo>
                  <a:pt x="190322" y="86118"/>
                </a:lnTo>
                <a:lnTo>
                  <a:pt x="190322" y="57696"/>
                </a:lnTo>
                <a:lnTo>
                  <a:pt x="216281" y="57696"/>
                </a:lnTo>
                <a:lnTo>
                  <a:pt x="228980" y="55515"/>
                </a:lnTo>
                <a:lnTo>
                  <a:pt x="238580" y="49474"/>
                </a:lnTo>
                <a:lnTo>
                  <a:pt x="244654" y="40320"/>
                </a:lnTo>
                <a:lnTo>
                  <a:pt x="244826" y="39382"/>
                </a:lnTo>
                <a:lnTo>
                  <a:pt x="190322" y="39382"/>
                </a:lnTo>
                <a:lnTo>
                  <a:pt x="190322" y="18338"/>
                </a:lnTo>
                <a:lnTo>
                  <a:pt x="244923" y="18338"/>
                </a:lnTo>
                <a:lnTo>
                  <a:pt x="244701" y="17080"/>
                </a:lnTo>
                <a:lnTo>
                  <a:pt x="238766" y="7981"/>
                </a:lnTo>
                <a:lnTo>
                  <a:pt x="229392" y="2093"/>
                </a:lnTo>
                <a:lnTo>
                  <a:pt x="217004" y="0"/>
                </a:lnTo>
                <a:close/>
              </a:path>
              <a:path w="577850" h="86359">
                <a:moveTo>
                  <a:pt x="244923" y="18338"/>
                </a:moveTo>
                <a:lnTo>
                  <a:pt x="222186" y="18338"/>
                </a:lnTo>
                <a:lnTo>
                  <a:pt x="225869" y="23012"/>
                </a:lnTo>
                <a:lnTo>
                  <a:pt x="225869" y="34696"/>
                </a:lnTo>
                <a:lnTo>
                  <a:pt x="222186" y="39382"/>
                </a:lnTo>
                <a:lnTo>
                  <a:pt x="244826" y="39382"/>
                </a:lnTo>
                <a:lnTo>
                  <a:pt x="246773" y="28803"/>
                </a:lnTo>
                <a:lnTo>
                  <a:pt x="244923" y="18338"/>
                </a:lnTo>
                <a:close/>
              </a:path>
              <a:path w="577850" h="86359">
                <a:moveTo>
                  <a:pt x="304609" y="0"/>
                </a:moveTo>
                <a:lnTo>
                  <a:pt x="257733" y="0"/>
                </a:lnTo>
                <a:lnTo>
                  <a:pt x="257733" y="86118"/>
                </a:lnTo>
                <a:lnTo>
                  <a:pt x="278536" y="86118"/>
                </a:lnTo>
                <a:lnTo>
                  <a:pt x="278536" y="55244"/>
                </a:lnTo>
                <a:lnTo>
                  <a:pt x="311778" y="55244"/>
                </a:lnTo>
                <a:lnTo>
                  <a:pt x="311124" y="54521"/>
                </a:lnTo>
                <a:lnTo>
                  <a:pt x="320887" y="51008"/>
                </a:lnTo>
                <a:lnTo>
                  <a:pt x="328199" y="45019"/>
                </a:lnTo>
                <a:lnTo>
                  <a:pt x="332548" y="37401"/>
                </a:lnTo>
                <a:lnTo>
                  <a:pt x="278536" y="37401"/>
                </a:lnTo>
                <a:lnTo>
                  <a:pt x="278536" y="18338"/>
                </a:lnTo>
                <a:lnTo>
                  <a:pt x="332696" y="18338"/>
                </a:lnTo>
                <a:lnTo>
                  <a:pt x="332305" y="16255"/>
                </a:lnTo>
                <a:lnTo>
                  <a:pt x="326370" y="7619"/>
                </a:lnTo>
                <a:lnTo>
                  <a:pt x="316997" y="2003"/>
                </a:lnTo>
                <a:lnTo>
                  <a:pt x="304609" y="0"/>
                </a:lnTo>
                <a:close/>
              </a:path>
              <a:path w="577850" h="86359">
                <a:moveTo>
                  <a:pt x="311778" y="55244"/>
                </a:moveTo>
                <a:lnTo>
                  <a:pt x="288239" y="55244"/>
                </a:lnTo>
                <a:lnTo>
                  <a:pt x="313829" y="86118"/>
                </a:lnTo>
                <a:lnTo>
                  <a:pt x="339661" y="86118"/>
                </a:lnTo>
                <a:lnTo>
                  <a:pt x="311778" y="55244"/>
                </a:lnTo>
                <a:close/>
              </a:path>
              <a:path w="577850" h="86359">
                <a:moveTo>
                  <a:pt x="332696" y="18338"/>
                </a:moveTo>
                <a:lnTo>
                  <a:pt x="309778" y="18338"/>
                </a:lnTo>
                <a:lnTo>
                  <a:pt x="313474" y="22758"/>
                </a:lnTo>
                <a:lnTo>
                  <a:pt x="313474" y="33223"/>
                </a:lnTo>
                <a:lnTo>
                  <a:pt x="309778" y="37401"/>
                </a:lnTo>
                <a:lnTo>
                  <a:pt x="332548" y="37401"/>
                </a:lnTo>
                <a:lnTo>
                  <a:pt x="332788" y="36981"/>
                </a:lnTo>
                <a:lnTo>
                  <a:pt x="334378" y="27317"/>
                </a:lnTo>
                <a:lnTo>
                  <a:pt x="332696" y="18338"/>
                </a:lnTo>
                <a:close/>
              </a:path>
              <a:path w="577850" h="86359">
                <a:moveTo>
                  <a:pt x="413727" y="0"/>
                </a:moveTo>
                <a:lnTo>
                  <a:pt x="344716" y="0"/>
                </a:lnTo>
                <a:lnTo>
                  <a:pt x="344716" y="86118"/>
                </a:lnTo>
                <a:lnTo>
                  <a:pt x="413727" y="86118"/>
                </a:lnTo>
                <a:lnTo>
                  <a:pt x="413727" y="67805"/>
                </a:lnTo>
                <a:lnTo>
                  <a:pt x="365506" y="67805"/>
                </a:lnTo>
                <a:lnTo>
                  <a:pt x="365506" y="51815"/>
                </a:lnTo>
                <a:lnTo>
                  <a:pt x="412623" y="51815"/>
                </a:lnTo>
                <a:lnTo>
                  <a:pt x="412623" y="33832"/>
                </a:lnTo>
                <a:lnTo>
                  <a:pt x="365506" y="33832"/>
                </a:lnTo>
                <a:lnTo>
                  <a:pt x="365506" y="18338"/>
                </a:lnTo>
                <a:lnTo>
                  <a:pt x="413727" y="18338"/>
                </a:lnTo>
                <a:lnTo>
                  <a:pt x="413727" y="0"/>
                </a:lnTo>
                <a:close/>
              </a:path>
              <a:path w="577850" h="86359">
                <a:moveTo>
                  <a:pt x="496531" y="0"/>
                </a:moveTo>
                <a:lnTo>
                  <a:pt x="451980" y="0"/>
                </a:lnTo>
                <a:lnTo>
                  <a:pt x="439512" y="2012"/>
                </a:lnTo>
                <a:lnTo>
                  <a:pt x="430198" y="7600"/>
                </a:lnTo>
                <a:lnTo>
                  <a:pt x="424367" y="16094"/>
                </a:lnTo>
                <a:lnTo>
                  <a:pt x="422351" y="26822"/>
                </a:lnTo>
                <a:lnTo>
                  <a:pt x="424238" y="37587"/>
                </a:lnTo>
                <a:lnTo>
                  <a:pt x="429617" y="45545"/>
                </a:lnTo>
                <a:lnTo>
                  <a:pt x="438065" y="50478"/>
                </a:lnTo>
                <a:lnTo>
                  <a:pt x="449160" y="52171"/>
                </a:lnTo>
                <a:lnTo>
                  <a:pt x="473887" y="52171"/>
                </a:lnTo>
                <a:lnTo>
                  <a:pt x="477443" y="55244"/>
                </a:lnTo>
                <a:lnTo>
                  <a:pt x="477443" y="64719"/>
                </a:lnTo>
                <a:lnTo>
                  <a:pt x="473887" y="67805"/>
                </a:lnTo>
                <a:lnTo>
                  <a:pt x="424802" y="67805"/>
                </a:lnTo>
                <a:lnTo>
                  <a:pt x="424802" y="86118"/>
                </a:lnTo>
                <a:lnTo>
                  <a:pt x="468477" y="86118"/>
                </a:lnTo>
                <a:lnTo>
                  <a:pt x="480945" y="84100"/>
                </a:lnTo>
                <a:lnTo>
                  <a:pt x="490259" y="78451"/>
                </a:lnTo>
                <a:lnTo>
                  <a:pt x="496089" y="69777"/>
                </a:lnTo>
                <a:lnTo>
                  <a:pt x="498106" y="58686"/>
                </a:lnTo>
                <a:lnTo>
                  <a:pt x="496289" y="48186"/>
                </a:lnTo>
                <a:lnTo>
                  <a:pt x="491026" y="40428"/>
                </a:lnTo>
                <a:lnTo>
                  <a:pt x="482601" y="35621"/>
                </a:lnTo>
                <a:lnTo>
                  <a:pt x="471297" y="33972"/>
                </a:lnTo>
                <a:lnTo>
                  <a:pt x="446455" y="33972"/>
                </a:lnTo>
                <a:lnTo>
                  <a:pt x="443115" y="30772"/>
                </a:lnTo>
                <a:lnTo>
                  <a:pt x="443115" y="21412"/>
                </a:lnTo>
                <a:lnTo>
                  <a:pt x="446455" y="18338"/>
                </a:lnTo>
                <a:lnTo>
                  <a:pt x="488416" y="18338"/>
                </a:lnTo>
                <a:lnTo>
                  <a:pt x="496531" y="0"/>
                </a:lnTo>
                <a:close/>
              </a:path>
              <a:path w="577850" h="86359">
                <a:moveTo>
                  <a:pt x="575881" y="0"/>
                </a:moveTo>
                <a:lnTo>
                  <a:pt x="531329" y="0"/>
                </a:lnTo>
                <a:lnTo>
                  <a:pt x="518872" y="2012"/>
                </a:lnTo>
                <a:lnTo>
                  <a:pt x="509557" y="7600"/>
                </a:lnTo>
                <a:lnTo>
                  <a:pt x="503721" y="16094"/>
                </a:lnTo>
                <a:lnTo>
                  <a:pt x="501700" y="26822"/>
                </a:lnTo>
                <a:lnTo>
                  <a:pt x="503587" y="37587"/>
                </a:lnTo>
                <a:lnTo>
                  <a:pt x="508966" y="45545"/>
                </a:lnTo>
                <a:lnTo>
                  <a:pt x="517415" y="50478"/>
                </a:lnTo>
                <a:lnTo>
                  <a:pt x="528510" y="52171"/>
                </a:lnTo>
                <a:lnTo>
                  <a:pt x="553237" y="52171"/>
                </a:lnTo>
                <a:lnTo>
                  <a:pt x="556793" y="55244"/>
                </a:lnTo>
                <a:lnTo>
                  <a:pt x="556793" y="64719"/>
                </a:lnTo>
                <a:lnTo>
                  <a:pt x="553237" y="67805"/>
                </a:lnTo>
                <a:lnTo>
                  <a:pt x="504151" y="67805"/>
                </a:lnTo>
                <a:lnTo>
                  <a:pt x="504151" y="86118"/>
                </a:lnTo>
                <a:lnTo>
                  <a:pt x="547814" y="86118"/>
                </a:lnTo>
                <a:lnTo>
                  <a:pt x="557695" y="84886"/>
                </a:lnTo>
                <a:lnTo>
                  <a:pt x="577481" y="62356"/>
                </a:lnTo>
                <a:lnTo>
                  <a:pt x="577481" y="54736"/>
                </a:lnTo>
                <a:lnTo>
                  <a:pt x="550633" y="33972"/>
                </a:lnTo>
                <a:lnTo>
                  <a:pt x="525805" y="33972"/>
                </a:lnTo>
                <a:lnTo>
                  <a:pt x="522465" y="30772"/>
                </a:lnTo>
                <a:lnTo>
                  <a:pt x="522465" y="21412"/>
                </a:lnTo>
                <a:lnTo>
                  <a:pt x="525805" y="18338"/>
                </a:lnTo>
                <a:lnTo>
                  <a:pt x="567753" y="18338"/>
                </a:lnTo>
                <a:lnTo>
                  <a:pt x="575881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6370439" y="9760106"/>
            <a:ext cx="669290" cy="86360"/>
          </a:xfrm>
          <a:custGeom>
            <a:avLst/>
            <a:gdLst/>
            <a:ahLst/>
            <a:cxnLst/>
            <a:rect l="l" t="t" r="r" b="b"/>
            <a:pathLst>
              <a:path w="669290" h="86359">
                <a:moveTo>
                  <a:pt x="64223" y="0"/>
                </a:moveTo>
                <a:lnTo>
                  <a:pt x="36906" y="0"/>
                </a:lnTo>
                <a:lnTo>
                  <a:pt x="0" y="86118"/>
                </a:lnTo>
                <a:lnTo>
                  <a:pt x="22263" y="86118"/>
                </a:lnTo>
                <a:lnTo>
                  <a:pt x="29527" y="68021"/>
                </a:lnTo>
                <a:lnTo>
                  <a:pt x="93274" y="68021"/>
                </a:lnTo>
                <a:lnTo>
                  <a:pt x="86185" y="51422"/>
                </a:lnTo>
                <a:lnTo>
                  <a:pt x="36156" y="51422"/>
                </a:lnTo>
                <a:lnTo>
                  <a:pt x="44284" y="31229"/>
                </a:lnTo>
                <a:lnTo>
                  <a:pt x="49695" y="17703"/>
                </a:lnTo>
                <a:lnTo>
                  <a:pt x="71784" y="17703"/>
                </a:lnTo>
                <a:lnTo>
                  <a:pt x="64223" y="0"/>
                </a:lnTo>
                <a:close/>
              </a:path>
              <a:path w="669290" h="86359">
                <a:moveTo>
                  <a:pt x="93274" y="68021"/>
                </a:moveTo>
                <a:lnTo>
                  <a:pt x="70129" y="68021"/>
                </a:lnTo>
                <a:lnTo>
                  <a:pt x="77508" y="86118"/>
                </a:lnTo>
                <a:lnTo>
                  <a:pt x="101003" y="86118"/>
                </a:lnTo>
                <a:lnTo>
                  <a:pt x="93274" y="68021"/>
                </a:lnTo>
                <a:close/>
              </a:path>
              <a:path w="669290" h="86359">
                <a:moveTo>
                  <a:pt x="71784" y="17703"/>
                </a:moveTo>
                <a:lnTo>
                  <a:pt x="49936" y="17703"/>
                </a:lnTo>
                <a:lnTo>
                  <a:pt x="55244" y="31229"/>
                </a:lnTo>
                <a:lnTo>
                  <a:pt x="63474" y="51422"/>
                </a:lnTo>
                <a:lnTo>
                  <a:pt x="86185" y="51422"/>
                </a:lnTo>
                <a:lnTo>
                  <a:pt x="71784" y="17703"/>
                </a:lnTo>
                <a:close/>
              </a:path>
              <a:path w="669290" h="86359">
                <a:moveTo>
                  <a:pt x="138518" y="0"/>
                </a:moveTo>
                <a:lnTo>
                  <a:pt x="104927" y="0"/>
                </a:lnTo>
                <a:lnTo>
                  <a:pt x="104927" y="86118"/>
                </a:lnTo>
                <a:lnTo>
                  <a:pt x="125120" y="86118"/>
                </a:lnTo>
                <a:lnTo>
                  <a:pt x="125120" y="29641"/>
                </a:lnTo>
                <a:lnTo>
                  <a:pt x="124739" y="16484"/>
                </a:lnTo>
                <a:lnTo>
                  <a:pt x="144099" y="16484"/>
                </a:lnTo>
                <a:lnTo>
                  <a:pt x="138518" y="0"/>
                </a:lnTo>
                <a:close/>
              </a:path>
              <a:path w="669290" h="86359">
                <a:moveTo>
                  <a:pt x="144099" y="16484"/>
                </a:moveTo>
                <a:lnTo>
                  <a:pt x="124980" y="16484"/>
                </a:lnTo>
                <a:lnTo>
                  <a:pt x="129171" y="29641"/>
                </a:lnTo>
                <a:lnTo>
                  <a:pt x="148843" y="86118"/>
                </a:lnTo>
                <a:lnTo>
                  <a:pt x="167678" y="86118"/>
                </a:lnTo>
                <a:lnTo>
                  <a:pt x="177033" y="59296"/>
                </a:lnTo>
                <a:lnTo>
                  <a:pt x="158203" y="59296"/>
                </a:lnTo>
                <a:lnTo>
                  <a:pt x="155384" y="49822"/>
                </a:lnTo>
                <a:lnTo>
                  <a:pt x="144099" y="16484"/>
                </a:lnTo>
                <a:close/>
              </a:path>
              <a:path w="669290" h="86359">
                <a:moveTo>
                  <a:pt x="211594" y="16484"/>
                </a:moveTo>
                <a:lnTo>
                  <a:pt x="191795" y="16484"/>
                </a:lnTo>
                <a:lnTo>
                  <a:pt x="191427" y="29641"/>
                </a:lnTo>
                <a:lnTo>
                  <a:pt x="191427" y="86118"/>
                </a:lnTo>
                <a:lnTo>
                  <a:pt x="211594" y="86118"/>
                </a:lnTo>
                <a:lnTo>
                  <a:pt x="211594" y="16484"/>
                </a:lnTo>
                <a:close/>
              </a:path>
              <a:path w="669290" h="86359">
                <a:moveTo>
                  <a:pt x="211594" y="0"/>
                </a:moveTo>
                <a:lnTo>
                  <a:pt x="177901" y="0"/>
                </a:lnTo>
                <a:lnTo>
                  <a:pt x="161162" y="49822"/>
                </a:lnTo>
                <a:lnTo>
                  <a:pt x="158457" y="59296"/>
                </a:lnTo>
                <a:lnTo>
                  <a:pt x="177033" y="59296"/>
                </a:lnTo>
                <a:lnTo>
                  <a:pt x="187375" y="29641"/>
                </a:lnTo>
                <a:lnTo>
                  <a:pt x="191541" y="16484"/>
                </a:lnTo>
                <a:lnTo>
                  <a:pt x="211594" y="16484"/>
                </a:lnTo>
                <a:lnTo>
                  <a:pt x="211594" y="0"/>
                </a:lnTo>
                <a:close/>
              </a:path>
              <a:path w="669290" h="86359">
                <a:moveTo>
                  <a:pt x="296735" y="0"/>
                </a:moveTo>
                <a:lnTo>
                  <a:pt x="227723" y="0"/>
                </a:lnTo>
                <a:lnTo>
                  <a:pt x="227723" y="86118"/>
                </a:lnTo>
                <a:lnTo>
                  <a:pt x="296735" y="86118"/>
                </a:lnTo>
                <a:lnTo>
                  <a:pt x="296735" y="67779"/>
                </a:lnTo>
                <a:lnTo>
                  <a:pt x="248500" y="67779"/>
                </a:lnTo>
                <a:lnTo>
                  <a:pt x="248500" y="51777"/>
                </a:lnTo>
                <a:lnTo>
                  <a:pt x="295617" y="51777"/>
                </a:lnTo>
                <a:lnTo>
                  <a:pt x="295617" y="33832"/>
                </a:lnTo>
                <a:lnTo>
                  <a:pt x="248500" y="33832"/>
                </a:lnTo>
                <a:lnTo>
                  <a:pt x="248500" y="18338"/>
                </a:lnTo>
                <a:lnTo>
                  <a:pt x="296735" y="18338"/>
                </a:lnTo>
                <a:lnTo>
                  <a:pt x="296735" y="0"/>
                </a:lnTo>
                <a:close/>
              </a:path>
              <a:path w="669290" h="86359">
                <a:moveTo>
                  <a:pt x="357504" y="0"/>
                </a:moveTo>
                <a:lnTo>
                  <a:pt x="310629" y="0"/>
                </a:lnTo>
                <a:lnTo>
                  <a:pt x="310629" y="86118"/>
                </a:lnTo>
                <a:lnTo>
                  <a:pt x="331431" y="86118"/>
                </a:lnTo>
                <a:lnTo>
                  <a:pt x="331431" y="55232"/>
                </a:lnTo>
                <a:lnTo>
                  <a:pt x="364684" y="55232"/>
                </a:lnTo>
                <a:lnTo>
                  <a:pt x="364020" y="54495"/>
                </a:lnTo>
                <a:lnTo>
                  <a:pt x="373782" y="50992"/>
                </a:lnTo>
                <a:lnTo>
                  <a:pt x="381095" y="45011"/>
                </a:lnTo>
                <a:lnTo>
                  <a:pt x="385449" y="37388"/>
                </a:lnTo>
                <a:lnTo>
                  <a:pt x="331431" y="37388"/>
                </a:lnTo>
                <a:lnTo>
                  <a:pt x="331431" y="18338"/>
                </a:lnTo>
                <a:lnTo>
                  <a:pt x="385593" y="18338"/>
                </a:lnTo>
                <a:lnTo>
                  <a:pt x="385201" y="16244"/>
                </a:lnTo>
                <a:lnTo>
                  <a:pt x="379266" y="7610"/>
                </a:lnTo>
                <a:lnTo>
                  <a:pt x="369893" y="2000"/>
                </a:lnTo>
                <a:lnTo>
                  <a:pt x="357504" y="0"/>
                </a:lnTo>
                <a:close/>
              </a:path>
              <a:path w="669290" h="86359">
                <a:moveTo>
                  <a:pt x="364684" y="55232"/>
                </a:moveTo>
                <a:lnTo>
                  <a:pt x="341147" y="55232"/>
                </a:lnTo>
                <a:lnTo>
                  <a:pt x="366725" y="86118"/>
                </a:lnTo>
                <a:lnTo>
                  <a:pt x="392556" y="86118"/>
                </a:lnTo>
                <a:lnTo>
                  <a:pt x="364684" y="55232"/>
                </a:lnTo>
                <a:close/>
              </a:path>
              <a:path w="669290" h="86359">
                <a:moveTo>
                  <a:pt x="385593" y="18338"/>
                </a:moveTo>
                <a:lnTo>
                  <a:pt x="362673" y="18338"/>
                </a:lnTo>
                <a:lnTo>
                  <a:pt x="366369" y="22758"/>
                </a:lnTo>
                <a:lnTo>
                  <a:pt x="366369" y="33223"/>
                </a:lnTo>
                <a:lnTo>
                  <a:pt x="362673" y="37388"/>
                </a:lnTo>
                <a:lnTo>
                  <a:pt x="385449" y="37388"/>
                </a:lnTo>
                <a:lnTo>
                  <a:pt x="385683" y="36979"/>
                </a:lnTo>
                <a:lnTo>
                  <a:pt x="387273" y="27317"/>
                </a:lnTo>
                <a:lnTo>
                  <a:pt x="385593" y="18338"/>
                </a:lnTo>
                <a:close/>
              </a:path>
              <a:path w="669290" h="86359">
                <a:moveTo>
                  <a:pt x="418401" y="0"/>
                </a:moveTo>
                <a:lnTo>
                  <a:pt x="397611" y="0"/>
                </a:lnTo>
                <a:lnTo>
                  <a:pt x="397611" y="86118"/>
                </a:lnTo>
                <a:lnTo>
                  <a:pt x="418401" y="86118"/>
                </a:lnTo>
                <a:lnTo>
                  <a:pt x="418401" y="0"/>
                </a:lnTo>
                <a:close/>
              </a:path>
              <a:path w="669290" h="86359">
                <a:moveTo>
                  <a:pt x="495896" y="0"/>
                </a:moveTo>
                <a:lnTo>
                  <a:pt x="471792" y="0"/>
                </a:lnTo>
                <a:lnTo>
                  <a:pt x="454085" y="3170"/>
                </a:lnTo>
                <a:lnTo>
                  <a:pt x="441171" y="11980"/>
                </a:lnTo>
                <a:lnTo>
                  <a:pt x="433264" y="25379"/>
                </a:lnTo>
                <a:lnTo>
                  <a:pt x="430580" y="42316"/>
                </a:lnTo>
                <a:lnTo>
                  <a:pt x="430580" y="43802"/>
                </a:lnTo>
                <a:lnTo>
                  <a:pt x="433294" y="61242"/>
                </a:lnTo>
                <a:lnTo>
                  <a:pt x="441129" y="74556"/>
                </a:lnTo>
                <a:lnTo>
                  <a:pt x="453624" y="83073"/>
                </a:lnTo>
                <a:lnTo>
                  <a:pt x="470319" y="86118"/>
                </a:lnTo>
                <a:lnTo>
                  <a:pt x="471538" y="86118"/>
                </a:lnTo>
                <a:lnTo>
                  <a:pt x="480021" y="67665"/>
                </a:lnTo>
                <a:lnTo>
                  <a:pt x="473646" y="67665"/>
                </a:lnTo>
                <a:lnTo>
                  <a:pt x="464225" y="66061"/>
                </a:lnTo>
                <a:lnTo>
                  <a:pt x="457182" y="61388"/>
                </a:lnTo>
                <a:lnTo>
                  <a:pt x="452770" y="53853"/>
                </a:lnTo>
                <a:lnTo>
                  <a:pt x="451264" y="43802"/>
                </a:lnTo>
                <a:lnTo>
                  <a:pt x="451262" y="42316"/>
                </a:lnTo>
                <a:lnTo>
                  <a:pt x="452645" y="32967"/>
                </a:lnTo>
                <a:lnTo>
                  <a:pt x="456826" y="25444"/>
                </a:lnTo>
                <a:lnTo>
                  <a:pt x="463754" y="20483"/>
                </a:lnTo>
                <a:lnTo>
                  <a:pt x="473392" y="18694"/>
                </a:lnTo>
                <a:lnTo>
                  <a:pt x="495896" y="18694"/>
                </a:lnTo>
                <a:lnTo>
                  <a:pt x="495896" y="0"/>
                </a:lnTo>
                <a:close/>
              </a:path>
              <a:path w="669290" h="86359">
                <a:moveTo>
                  <a:pt x="546341" y="0"/>
                </a:moveTo>
                <a:lnTo>
                  <a:pt x="519023" y="0"/>
                </a:lnTo>
                <a:lnTo>
                  <a:pt x="482117" y="86118"/>
                </a:lnTo>
                <a:lnTo>
                  <a:pt x="504380" y="86118"/>
                </a:lnTo>
                <a:lnTo>
                  <a:pt x="511644" y="68021"/>
                </a:lnTo>
                <a:lnTo>
                  <a:pt x="575391" y="68021"/>
                </a:lnTo>
                <a:lnTo>
                  <a:pt x="568302" y="51422"/>
                </a:lnTo>
                <a:lnTo>
                  <a:pt x="518299" y="51422"/>
                </a:lnTo>
                <a:lnTo>
                  <a:pt x="531837" y="17703"/>
                </a:lnTo>
                <a:lnTo>
                  <a:pt x="553902" y="17703"/>
                </a:lnTo>
                <a:lnTo>
                  <a:pt x="546341" y="0"/>
                </a:lnTo>
                <a:close/>
              </a:path>
              <a:path w="669290" h="86359">
                <a:moveTo>
                  <a:pt x="575391" y="68021"/>
                </a:moveTo>
                <a:lnTo>
                  <a:pt x="552246" y="68021"/>
                </a:lnTo>
                <a:lnTo>
                  <a:pt x="559625" y="86118"/>
                </a:lnTo>
                <a:lnTo>
                  <a:pt x="583120" y="86118"/>
                </a:lnTo>
                <a:lnTo>
                  <a:pt x="575391" y="68021"/>
                </a:lnTo>
                <a:close/>
              </a:path>
              <a:path w="669290" h="86359">
                <a:moveTo>
                  <a:pt x="553902" y="17703"/>
                </a:moveTo>
                <a:lnTo>
                  <a:pt x="532079" y="17703"/>
                </a:lnTo>
                <a:lnTo>
                  <a:pt x="537362" y="31229"/>
                </a:lnTo>
                <a:lnTo>
                  <a:pt x="545617" y="51422"/>
                </a:lnTo>
                <a:lnTo>
                  <a:pt x="568302" y="51422"/>
                </a:lnTo>
                <a:lnTo>
                  <a:pt x="553902" y="17703"/>
                </a:lnTo>
                <a:close/>
              </a:path>
              <a:path w="669290" h="86359">
                <a:moveTo>
                  <a:pt x="612533" y="0"/>
                </a:moveTo>
                <a:lnTo>
                  <a:pt x="587070" y="0"/>
                </a:lnTo>
                <a:lnTo>
                  <a:pt x="587070" y="86118"/>
                </a:lnTo>
                <a:lnTo>
                  <a:pt x="607364" y="86118"/>
                </a:lnTo>
                <a:lnTo>
                  <a:pt x="607347" y="37528"/>
                </a:lnTo>
                <a:lnTo>
                  <a:pt x="607123" y="28054"/>
                </a:lnTo>
                <a:lnTo>
                  <a:pt x="630858" y="28054"/>
                </a:lnTo>
                <a:lnTo>
                  <a:pt x="612533" y="0"/>
                </a:lnTo>
                <a:close/>
              </a:path>
              <a:path w="669290" h="86359">
                <a:moveTo>
                  <a:pt x="630858" y="28054"/>
                </a:moveTo>
                <a:lnTo>
                  <a:pt x="607364" y="28054"/>
                </a:lnTo>
                <a:lnTo>
                  <a:pt x="613143" y="37528"/>
                </a:lnTo>
                <a:lnTo>
                  <a:pt x="644880" y="86118"/>
                </a:lnTo>
                <a:lnTo>
                  <a:pt x="669124" y="86118"/>
                </a:lnTo>
                <a:lnTo>
                  <a:pt x="669124" y="56095"/>
                </a:lnTo>
                <a:lnTo>
                  <a:pt x="648830" y="56095"/>
                </a:lnTo>
                <a:lnTo>
                  <a:pt x="642912" y="46507"/>
                </a:lnTo>
                <a:lnTo>
                  <a:pt x="630858" y="28054"/>
                </a:lnTo>
                <a:close/>
              </a:path>
              <a:path w="669290" h="86359">
                <a:moveTo>
                  <a:pt x="669124" y="0"/>
                </a:moveTo>
                <a:lnTo>
                  <a:pt x="648830" y="0"/>
                </a:lnTo>
                <a:lnTo>
                  <a:pt x="648847" y="46507"/>
                </a:lnTo>
                <a:lnTo>
                  <a:pt x="649071" y="56095"/>
                </a:lnTo>
                <a:lnTo>
                  <a:pt x="669124" y="56095"/>
                </a:lnTo>
                <a:lnTo>
                  <a:pt x="669124" y="0"/>
                </a:lnTo>
                <a:close/>
              </a:path>
            </a:pathLst>
          </a:custGeom>
          <a:solidFill>
            <a:srgbClr val="0079C1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5093995" y="6103504"/>
            <a:ext cx="2009139" cy="0"/>
          </a:xfrm>
          <a:custGeom>
            <a:avLst/>
            <a:gdLst/>
            <a:ahLst/>
            <a:cxnLst/>
            <a:rect l="l" t="t" r="r" b="b"/>
            <a:pathLst>
              <a:path w="2009140">
                <a:moveTo>
                  <a:pt x="0" y="0"/>
                </a:moveTo>
                <a:lnTo>
                  <a:pt x="2008809" y="0"/>
                </a:lnTo>
              </a:path>
            </a:pathLst>
          </a:custGeom>
          <a:ln w="25400">
            <a:solidFill>
              <a:srgbClr val="0079C1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457200" y="6103504"/>
            <a:ext cx="2009139" cy="0"/>
          </a:xfrm>
          <a:custGeom>
            <a:avLst/>
            <a:gdLst/>
            <a:ahLst/>
            <a:cxnLst/>
            <a:rect l="l" t="t" r="r" b="b"/>
            <a:pathLst>
              <a:path w="2009139">
                <a:moveTo>
                  <a:pt x="0" y="0"/>
                </a:moveTo>
                <a:lnTo>
                  <a:pt x="2008797" y="0"/>
                </a:lnTo>
              </a:path>
            </a:pathLst>
          </a:custGeom>
          <a:ln w="25400">
            <a:solidFill>
              <a:srgbClr val="0079C1"/>
            </a:solidFill>
          </a:ln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 txBox="1"/>
          <p:nvPr/>
        </p:nvSpPr>
        <p:spPr>
          <a:xfrm>
            <a:off x="442329" y="3834568"/>
            <a:ext cx="6671843" cy="168135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63195" marR="117475" indent="-44450" algn="ctr">
              <a:lnSpc>
                <a:spcPct val="122300"/>
              </a:lnSpc>
              <a:spcBef>
                <a:spcPts val="100"/>
              </a:spcBef>
            </a:pP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Ob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Ihre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Öffnungszeiten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ändern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,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Ihre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Türen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vorübergehend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schließen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oder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Kunden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auf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Ihre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Webseite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leiten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möchten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,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unsere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Hinweisschilder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helfen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Ihnen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,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Ihre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Kunden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stets auf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dem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Laufenden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zu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halten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.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Mit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diesem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Paket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erhalten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eine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Auswahl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an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individualisierbaren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Vorlagen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, die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ganz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an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Ihre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Bedürfnisse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anpassen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15" dirty="0" err="1">
                <a:solidFill>
                  <a:srgbClr val="162A75"/>
                </a:solidFill>
                <a:latin typeface="Benton Sans"/>
                <a:cs typeface="Benton Sans"/>
              </a:rPr>
              <a:t>können</a:t>
            </a:r>
            <a:r>
              <a:rPr lang="en-GB" sz="1500" b="1" spc="-15" dirty="0">
                <a:solidFill>
                  <a:srgbClr val="162A75"/>
                </a:solidFill>
                <a:latin typeface="Benton Sans"/>
                <a:cs typeface="Benton Sans"/>
              </a:rPr>
              <a:t>.</a:t>
            </a:r>
          </a:p>
        </p:txBody>
      </p:sp>
      <p:sp>
        <p:nvSpPr>
          <p:cNvPr id="14" name="object 6">
            <a:extLst>
              <a:ext uri="{FF2B5EF4-FFF2-40B4-BE49-F238E27FC236}">
                <a16:creationId xmlns:a16="http://schemas.microsoft.com/office/drawing/2014/main" id="{F1067CE6-C2E0-2A46-AF56-1984A25CEBB5}"/>
              </a:ext>
            </a:extLst>
          </p:cNvPr>
          <p:cNvSpPr txBox="1"/>
          <p:nvPr/>
        </p:nvSpPr>
        <p:spPr>
          <a:xfrm>
            <a:off x="1107683" y="6000766"/>
            <a:ext cx="5173980" cy="24365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SO GEHT‘S</a:t>
            </a:r>
          </a:p>
        </p:txBody>
      </p:sp>
      <p:sp>
        <p:nvSpPr>
          <p:cNvPr id="15" name="object 6">
            <a:extLst>
              <a:ext uri="{FF2B5EF4-FFF2-40B4-BE49-F238E27FC236}">
                <a16:creationId xmlns:a16="http://schemas.microsoft.com/office/drawing/2014/main" id="{6DB8D323-EC6D-0547-9B18-6943E05FC054}"/>
              </a:ext>
            </a:extLst>
          </p:cNvPr>
          <p:cNvSpPr txBox="1"/>
          <p:nvPr/>
        </p:nvSpPr>
        <p:spPr>
          <a:xfrm>
            <a:off x="1107682" y="6828420"/>
            <a:ext cx="5642367" cy="70532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Wählen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die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Schilder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aus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, die am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besten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zu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Ihrem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Geschäft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passen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.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Wir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bieten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zwei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verschiedene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Farbvarianten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an, die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je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nach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Druckertyp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auswählen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können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.</a:t>
            </a:r>
          </a:p>
        </p:txBody>
      </p:sp>
      <p:sp>
        <p:nvSpPr>
          <p:cNvPr id="16" name="object 6">
            <a:extLst>
              <a:ext uri="{FF2B5EF4-FFF2-40B4-BE49-F238E27FC236}">
                <a16:creationId xmlns:a16="http://schemas.microsoft.com/office/drawing/2014/main" id="{C73DB718-E33E-5F41-BC23-70793F22BA8B}"/>
              </a:ext>
            </a:extLst>
          </p:cNvPr>
          <p:cNvSpPr txBox="1"/>
          <p:nvPr/>
        </p:nvSpPr>
        <p:spPr>
          <a:xfrm>
            <a:off x="1107683" y="7951301"/>
            <a:ext cx="5417636" cy="47448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Ersetzen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Sie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den Text in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Klammern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[XXX]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durch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individuelle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 </a:t>
            </a:r>
            <a:r>
              <a:rPr lang="en-GB" sz="1500" b="1" spc="-20" dirty="0" err="1">
                <a:solidFill>
                  <a:srgbClr val="162A75"/>
                </a:solidFill>
                <a:latin typeface="Benton Sans"/>
                <a:cs typeface="Benton Sans"/>
              </a:rPr>
              <a:t>Informationen</a:t>
            </a:r>
            <a:r>
              <a:rPr lang="en-GB" sz="1500" b="1" spc="-20" dirty="0">
                <a:solidFill>
                  <a:srgbClr val="162A75"/>
                </a:solidFill>
                <a:latin typeface="Benton Sans"/>
                <a:cs typeface="Benton Sans"/>
              </a:rPr>
              <a:t>.</a:t>
            </a:r>
          </a:p>
        </p:txBody>
      </p:sp>
      <p:sp>
        <p:nvSpPr>
          <p:cNvPr id="18" name="object 7"/>
          <p:cNvSpPr txBox="1"/>
          <p:nvPr/>
        </p:nvSpPr>
        <p:spPr>
          <a:xfrm>
            <a:off x="423904" y="706746"/>
            <a:ext cx="5618675" cy="32060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20"/>
              </a:spcBef>
              <a:spcAft>
                <a:spcPts val="120"/>
              </a:spcAft>
            </a:pP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Kleine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Einzelhändler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 </a:t>
            </a:r>
            <a:r>
              <a:rPr lang="en-GB" sz="2000" b="1" spc="-45" dirty="0" err="1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unterstützen</a:t>
            </a:r>
            <a:r>
              <a:rPr lang="en-GB" sz="2000" b="1" spc="-45" dirty="0">
                <a:solidFill>
                  <a:schemeClr val="bg1"/>
                </a:solidFill>
                <a:latin typeface="Benton Sans" charset="0"/>
                <a:ea typeface="Benton Sans" charset="0"/>
                <a:cs typeface="Benton Sans" charset="0"/>
              </a:rPr>
              <a:t>.</a:t>
            </a:r>
          </a:p>
        </p:txBody>
      </p:sp>
      <p:sp>
        <p:nvSpPr>
          <p:cNvPr id="13" name="Rectangle 12"/>
          <p:cNvSpPr/>
          <p:nvPr/>
        </p:nvSpPr>
        <p:spPr>
          <a:xfrm>
            <a:off x="333558" y="311918"/>
            <a:ext cx="261353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2000" spc="-45" dirty="0">
                <a:solidFill>
                  <a:schemeClr val="bg1"/>
                </a:solidFill>
                <a:latin typeface="BentonSans-Black"/>
                <a:cs typeface="BentonSans-Black"/>
              </a:rPr>
              <a:t>LOKALE LIEBLINGE</a:t>
            </a:r>
            <a:endParaRPr lang="en-US" sz="2000" dirty="0"/>
          </a:p>
        </p:txBody>
      </p:sp>
      <p:sp>
        <p:nvSpPr>
          <p:cNvPr id="20" name="Slide Number Placeholder 19">
            <a:extLst>
              <a:ext uri="{FF2B5EF4-FFF2-40B4-BE49-F238E27FC236}">
                <a16:creationId xmlns:a16="http://schemas.microsoft.com/office/drawing/2014/main" id="{68A67786-7966-4B1E-BCD8-C9C0FC7CBC79}"/>
              </a:ext>
            </a:extLst>
          </p:cNvPr>
          <p:cNvSpPr>
            <a:spLocks noGrp="1"/>
          </p:cNvSpPr>
          <p:nvPr>
            <p:ph type="sldNum" sz="quarter" idx="7"/>
          </p:nvPr>
        </p:nvSpPr>
        <p:spPr/>
        <p:txBody>
          <a:bodyPr/>
          <a:lstStyle/>
          <a:p>
            <a:fld id="{B6F15528-21DE-4FAA-801E-634DDDAF4B2B}" type="slidenum">
              <a:rPr lang="en-GB" smtClean="0"/>
              <a:t>1</a:t>
            </a:fld>
            <a:endParaRPr lang="en-GB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</TotalTime>
  <Words>122</Words>
  <Application>Microsoft Office PowerPoint</Application>
  <PresentationFormat>Custom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Benton Sans</vt:lpstr>
      <vt:lpstr>Benton Sans Black</vt:lpstr>
      <vt:lpstr>BentonSans-Black</vt:lpstr>
      <vt:lpstr>Calibri</vt:lpstr>
      <vt:lpstr>Office Theme</vt:lpstr>
      <vt:lpstr>SCHILDER ZUM AUSDRUCKEN  ZUR UNTERSTÜTZUNG IHRES GESCHÄFTS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PRINTABLE  SIGNS TO SUPPORT YOUR BUSINESS</dc:title>
  <cp:lastModifiedBy>Julie Nguyen-Dang</cp:lastModifiedBy>
  <cp:revision>10</cp:revision>
  <cp:lastPrinted>2020-05-21T10:47:26Z</cp:lastPrinted>
  <dcterms:created xsi:type="dcterms:W3CDTF">2020-05-15T11:14:06Z</dcterms:created>
  <dcterms:modified xsi:type="dcterms:W3CDTF">2020-06-17T15:32:17Z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2020-05-15T00:00:00Z</vt:filetime>
  </property>
  <property fmtid="{D5CDD505-2E9C-101B-9397-08002B2CF9AE}" pid="3" name="Creator">
    <vt:lpwstr>Adobe InDesign 15.0 (Macintosh)</vt:lpwstr>
  </property>
  <property fmtid="{D5CDD505-2E9C-101B-9397-08002B2CF9AE}" pid="4" name="LastSaved">
    <vt:filetime>2020-05-15T00:00:00Z</vt:filetime>
  </property>
  <property fmtid="{D5CDD505-2E9C-101B-9397-08002B2CF9AE}" pid="5" name="AXPAuthor">
    <vt:lpwstr>Julie Nguyen-Dang</vt:lpwstr>
  </property>
  <property fmtid="{D5CDD505-2E9C-101B-9397-08002B2CF9AE}" pid="6" name="AXPDataClassification">
    <vt:lpwstr>AXP Internal</vt:lpwstr>
  </property>
  <property fmtid="{D5CDD505-2E9C-101B-9397-08002B2CF9AE}" pid="7" name="AXPDataClassificationForSearch">
    <vt:lpwstr>AXPInternal_UniqueSearchString</vt:lpwstr>
  </property>
</Properties>
</file>