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8"/>
  </p:notesMasterIdLst>
  <p:handoutMasterIdLst>
    <p:handoutMasterId r:id="rId9"/>
  </p:handoutMasterIdLst>
  <p:sldIdLst>
    <p:sldId id="272" r:id="rId4"/>
    <p:sldId id="273" r:id="rId5"/>
    <p:sldId id="274" r:id="rId6"/>
    <p:sldId id="275" r:id="rId7"/>
  </p:sldIdLst>
  <p:sldSz cx="7772400" cy="100584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6" userDrawn="1">
          <p15:clr>
            <a:srgbClr val="A4A3A4"/>
          </p15:clr>
        </p15:guide>
        <p15:guide id="2" pos="2448" userDrawn="1">
          <p15:clr>
            <a:srgbClr val="A4A3A4"/>
          </p15:clr>
        </p15:guide>
        <p15:guide id="3" pos="245" userDrawn="1">
          <p15:clr>
            <a:srgbClr val="A4A3A4"/>
          </p15:clr>
        </p15:guide>
        <p15:guide id="4" pos="1616" userDrawn="1">
          <p15:clr>
            <a:srgbClr val="A4A3A4"/>
          </p15:clr>
        </p15:guide>
        <p15:guide id="5" pos="1763" userDrawn="1">
          <p15:clr>
            <a:srgbClr val="A4A3A4"/>
          </p15:clr>
        </p15:guide>
        <p15:guide id="6" pos="2357" userDrawn="1">
          <p15:clr>
            <a:srgbClr val="A4A3A4"/>
          </p15:clr>
        </p15:guide>
        <p15:guide id="7" pos="2521" userDrawn="1">
          <p15:clr>
            <a:srgbClr val="A4A3A4"/>
          </p15:clr>
        </p15:guide>
        <p15:guide id="8" pos="3133" userDrawn="1">
          <p15:clr>
            <a:srgbClr val="A4A3A4"/>
          </p15:clr>
        </p15:guide>
        <p15:guide id="9" pos="3280" userDrawn="1">
          <p15:clr>
            <a:srgbClr val="A4A3A4"/>
          </p15:clr>
        </p15:guide>
        <p15:guide id="10" pos="3966" userDrawn="1">
          <p15:clr>
            <a:srgbClr val="A4A3A4"/>
          </p15:clr>
        </p15:guide>
        <p15:guide id="11" pos="4651" userDrawn="1">
          <p15:clr>
            <a:srgbClr val="A4A3A4"/>
          </p15:clr>
        </p15:guide>
        <p15:guide id="12" orient="horz" pos="1518" userDrawn="1">
          <p15:clr>
            <a:srgbClr val="A4A3A4"/>
          </p15:clr>
        </p15:guide>
        <p15:guide id="14" orient="horz" pos="546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Ziegler" initials="LJZ" lastIdx="4" clrIdx="0"/>
  <p:cmAuthor id="2" name="Jamie Farmen" initials="JF" lastIdx="1" clrIdx="1"/>
  <p:cmAuthor id="3" name="Alex Stanton" initials="AS" lastIdx="5" clrIdx="2"/>
  <p:cmAuthor id="4" name="Jeanine Yu1" initials="JY" lastIdx="1" clrIdx="3"/>
  <p:cmAuthor id="5" name="Tom Clemons" initials="TC"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387721D-A935-42BD-90D4-847FC8F4EC81}">
  <a:tblStyle styleId="{4387721D-A935-42BD-90D4-847FC8F4EC81}" styleName="Amex Table">
    <a:wholeTbl>
      <a:tcTxStyle>
        <a:fontRef idx="minor"/>
        <a:srgbClr val="53565A"/>
      </a:tcTxStyle>
      <a:tcStyle>
        <a:tcBdr>
          <a:left>
            <a:ln>
              <a:noFill/>
            </a:ln>
          </a:left>
          <a:right>
            <a:ln>
              <a:noFill/>
            </a:ln>
          </a:right>
          <a:top>
            <a:ln w="6350">
              <a:solidFill>
                <a:srgbClr val="53565A"/>
              </a:solidFill>
            </a:ln>
          </a:top>
          <a:bottom>
            <a:ln w="6350">
              <a:solidFill>
                <a:srgbClr val="53565A"/>
              </a:solidFill>
            </a:ln>
          </a:bottom>
          <a:insideH>
            <a:ln w="6350">
              <a:solidFill>
                <a:srgbClr val="53565A"/>
              </a:solidFill>
            </a:ln>
          </a:insideH>
          <a:insideV>
            <a:ln>
              <a:noFill/>
            </a:ln>
          </a:insideV>
        </a:tcBdr>
        <a:fill>
          <a:noFill/>
        </a:fill>
      </a:tcStyle>
    </a:wholeTbl>
    <a:lastRow>
      <a:tcStyle>
        <a:tcBdr>
          <a:top>
            <a:ln w="19050">
              <a:solidFill>
                <a:srgbClr val="53565A"/>
              </a:solidFill>
            </a:ln>
          </a:top>
          <a:bottom>
            <a:ln>
              <a:noFill/>
            </a:ln>
          </a:bottom>
        </a:tcBdr>
      </a:tcStyle>
    </a:lastRow>
    <a:firstRow>
      <a:tcStyle>
        <a:tcBdr>
          <a:top>
            <a:ln>
              <a:noFill/>
            </a:ln>
          </a:top>
          <a:bottom>
            <a:ln w="19050">
              <a:solidFill>
                <a:srgbClr val="53565A"/>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8"/>
    <p:restoredTop sz="94850"/>
  </p:normalViewPr>
  <p:slideViewPr>
    <p:cSldViewPr snapToGrid="0" snapToObjects="1" showGuides="1">
      <p:cViewPr>
        <p:scale>
          <a:sx n="100" d="100"/>
          <a:sy n="100" d="100"/>
        </p:scale>
        <p:origin x="2610" y="-822"/>
      </p:cViewPr>
      <p:guideLst>
        <p:guide orient="horz" pos="506"/>
        <p:guide pos="2448"/>
        <p:guide pos="245"/>
        <p:guide pos="1616"/>
        <p:guide pos="1763"/>
        <p:guide pos="2357"/>
        <p:guide pos="2521"/>
        <p:guide pos="3133"/>
        <p:guide pos="3280"/>
        <p:guide pos="3966"/>
        <p:guide pos="4651"/>
        <p:guide orient="horz" pos="1518"/>
        <p:guide orient="horz" pos="546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46" d="100"/>
          <a:sy n="46" d="100"/>
        </p:scale>
        <p:origin x="28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A024A9-BFA6-AD4F-938A-F2F3F17EC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a:extLst>
              <a:ext uri="{FF2B5EF4-FFF2-40B4-BE49-F238E27FC236}">
                <a16:creationId xmlns:a16="http://schemas.microsoft.com/office/drawing/2014/main" id="{28F77665-9EE1-E848-B93A-EEDACBB8BC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F55F57-EA8A-164D-9550-113257393508}" type="datetimeFigureOut">
              <a:rPr lang="en-US" smtClean="0">
                <a:latin typeface="Arial" pitchFamily="34" charset="0"/>
              </a:rPr>
              <a:t>7/22/2022</a:t>
            </a:fld>
            <a:endParaRPr lang="en-US" dirty="0">
              <a:latin typeface="Arial" pitchFamily="34" charset="0"/>
            </a:endParaRPr>
          </a:p>
        </p:txBody>
      </p:sp>
      <p:sp>
        <p:nvSpPr>
          <p:cNvPr id="4" name="Footer Placeholder 3">
            <a:extLst>
              <a:ext uri="{FF2B5EF4-FFF2-40B4-BE49-F238E27FC236}">
                <a16:creationId xmlns:a16="http://schemas.microsoft.com/office/drawing/2014/main" id="{77CD095A-A179-0F4C-BD7E-A9918AFDF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a:extLst>
              <a:ext uri="{FF2B5EF4-FFF2-40B4-BE49-F238E27FC236}">
                <a16:creationId xmlns:a16="http://schemas.microsoft.com/office/drawing/2014/main" id="{46C484DB-4C3B-2E4F-BFF5-D7B1B63AC8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971E74-7C25-064A-A62E-E3EB940DB188}" type="slidenum">
              <a:rPr lang="en-US" smtClean="0">
                <a:latin typeface="Arial" pitchFamily="34" charset="0"/>
              </a:rPr>
              <a:t>‹#›</a:t>
            </a:fld>
            <a:endParaRPr lang="en-US" dirty="0">
              <a:latin typeface="Arial" pitchFamily="34" charset="0"/>
            </a:endParaRPr>
          </a:p>
        </p:txBody>
      </p:sp>
    </p:spTree>
    <p:extLst>
      <p:ext uri="{BB962C8B-B14F-4D97-AF65-F5344CB8AC3E}">
        <p14:creationId xmlns:p14="http://schemas.microsoft.com/office/powerpoint/2010/main" val="373831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itchFamily="34" charset="0"/>
              </a:defRPr>
            </a:lvl1pPr>
          </a:lstStyle>
          <a:p>
            <a:fld id="{11C6CBF5-2F6C-474C-924B-3785A9C3D985}" type="datetimeFigureOut">
              <a:rPr lang="en-US" smtClean="0"/>
              <a:pPr/>
              <a:t>7/22/2022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itchFamily="34" charset="0"/>
              </a:defRPr>
            </a:lvl1pPr>
          </a:lstStyle>
          <a:p>
            <a:fld id="{3E42A818-9AB2-D645-83B9-FA6BBE713B82}" type="slidenum">
              <a:rPr lang="en-US" smtClean="0"/>
              <a:pPr/>
              <a:t>‹#›</a:t>
            </a:fld>
            <a:endParaRPr lang="en-US" dirty="0"/>
          </a:p>
        </p:txBody>
      </p:sp>
    </p:spTree>
    <p:extLst>
      <p:ext uri="{BB962C8B-B14F-4D97-AF65-F5344CB8AC3E}">
        <p14:creationId xmlns:p14="http://schemas.microsoft.com/office/powerpoint/2010/main" val="43362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228600" algn="l" defTabSz="914400" rtl="0" eaLnBrk="1" latinLnBrk="0" hangingPunct="1">
      <a:defRPr sz="1200" kern="1200">
        <a:solidFill>
          <a:schemeClr val="tx1"/>
        </a:solidFill>
        <a:latin typeface="Arial" pitchFamily="34" charset="0"/>
        <a:ea typeface="+mn-ea"/>
        <a:cs typeface="+mn-cs"/>
      </a:defRPr>
    </a:lvl2pPr>
    <a:lvl3pPr marL="457200" algn="l" defTabSz="914400" rtl="0" eaLnBrk="1" latinLnBrk="0" hangingPunct="1">
      <a:defRPr sz="1200" kern="1200">
        <a:solidFill>
          <a:schemeClr val="tx1"/>
        </a:solidFill>
        <a:latin typeface="Arial" pitchFamily="34" charset="0"/>
        <a:ea typeface="+mn-ea"/>
        <a:cs typeface="+mn-cs"/>
      </a:defRPr>
    </a:lvl3pPr>
    <a:lvl4pPr marL="685800" algn="l" defTabSz="914400" rtl="0" eaLnBrk="1" latinLnBrk="0" hangingPunct="1">
      <a:defRPr sz="1200" kern="1200">
        <a:solidFill>
          <a:schemeClr val="tx1"/>
        </a:solidFill>
        <a:latin typeface="Arial" pitchFamily="34" charset="0"/>
        <a:ea typeface="+mn-ea"/>
        <a:cs typeface="+mn-cs"/>
      </a:defRPr>
    </a:lvl4pPr>
    <a:lvl5pPr marL="914400" algn="l" defTabSz="914400" rtl="0" eaLnBrk="1" latinLnBrk="0" hangingPunct="1">
      <a:defRPr sz="1200" kern="1200">
        <a:solidFill>
          <a:schemeClr val="tx1"/>
        </a:solidFill>
        <a:latin typeface="Arial" pitchFamily="34" charset="0"/>
        <a:ea typeface="+mn-ea"/>
        <a:cs typeface="+mn-cs"/>
      </a:defRPr>
    </a:lvl5pPr>
    <a:lvl6pPr marL="1143000" algn="l" defTabSz="914400" rtl="0" eaLnBrk="1" latinLnBrk="0" hangingPunct="1">
      <a:defRPr sz="1200" kern="1200">
        <a:solidFill>
          <a:schemeClr val="tx1"/>
        </a:solidFill>
        <a:latin typeface="Arial" pitchFamily="34" charset="0"/>
        <a:ea typeface="+mn-ea"/>
        <a:cs typeface="+mn-cs"/>
      </a:defRPr>
    </a:lvl6pPr>
    <a:lvl7pPr marL="1371600" algn="l" defTabSz="914400" rtl="0" eaLnBrk="1" latinLnBrk="0" hangingPunct="1">
      <a:defRPr sz="1200" kern="1200">
        <a:solidFill>
          <a:schemeClr val="tx1"/>
        </a:solidFill>
        <a:latin typeface="Arial" pitchFamily="34" charset="0"/>
        <a:ea typeface="+mn-ea"/>
        <a:cs typeface="+mn-cs"/>
      </a:defRPr>
    </a:lvl7pPr>
    <a:lvl8pPr marL="1600200" algn="l" defTabSz="914400" rtl="0" eaLnBrk="1" latinLnBrk="0" hangingPunct="1">
      <a:defRPr sz="1200" kern="1200">
        <a:solidFill>
          <a:schemeClr val="tx1"/>
        </a:solidFill>
        <a:latin typeface="Arial" pitchFamily="34" charset="0"/>
        <a:ea typeface="+mn-ea"/>
        <a:cs typeface="+mn-cs"/>
      </a:defRPr>
    </a:lvl8pPr>
    <a:lvl9pPr marL="1828800" algn="l" defTabSz="914400" rtl="0" eaLnBrk="1" latinLnBrk="0" hangingPunct="1">
      <a:defRPr sz="1200" kern="1200">
        <a:solidFill>
          <a:schemeClr val="tx1"/>
        </a:solidFill>
        <a:latin typeface="Arial" pitchFamily="34" charset="0"/>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2A818-9AB2-D645-83B9-FA6BBE713B82}" type="slidenum">
              <a:rPr lang="en-US" smtClean="0"/>
              <a:pPr/>
              <a:t>2</a:t>
            </a:fld>
            <a:endParaRPr lang="en-US" dirty="0"/>
          </a:p>
        </p:txBody>
      </p:sp>
    </p:spTree>
    <p:extLst>
      <p:ext uri="{BB962C8B-B14F-4D97-AF65-F5344CB8AC3E}">
        <p14:creationId xmlns:p14="http://schemas.microsoft.com/office/powerpoint/2010/main" val="139368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2A818-9AB2-D645-83B9-FA6BBE713B82}" type="slidenum">
              <a:rPr lang="en-US" smtClean="0"/>
              <a:pPr/>
              <a:t>3</a:t>
            </a:fld>
            <a:endParaRPr lang="en-US" dirty="0"/>
          </a:p>
        </p:txBody>
      </p:sp>
    </p:spTree>
    <p:extLst>
      <p:ext uri="{BB962C8B-B14F-4D97-AF65-F5344CB8AC3E}">
        <p14:creationId xmlns:p14="http://schemas.microsoft.com/office/powerpoint/2010/main" val="3304443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00BB4B-AFD1-784E-AE68-E140DB16F772}"/>
              </a:ext>
            </a:extLst>
          </p:cNvPr>
          <p:cNvPicPr>
            <a:picLocks noChangeAspect="1"/>
          </p:cNvPicPr>
          <p:nvPr userDrawn="1"/>
        </p:nvPicPr>
        <p:blipFill rotWithShape="1">
          <a:blip r:embed="rId2"/>
          <a:srcRect r="7359"/>
          <a:stretch/>
        </p:blipFill>
        <p:spPr>
          <a:xfrm>
            <a:off x="2181226" y="8356998"/>
            <a:ext cx="5486400" cy="1690255"/>
          </a:xfrm>
          <a:prstGeom prst="rect">
            <a:avLst/>
          </a:prstGeom>
        </p:spPr>
      </p:pic>
      <p:sp>
        <p:nvSpPr>
          <p:cNvPr id="2" name="Rectangle 1">
            <a:extLst>
              <a:ext uri="{FF2B5EF4-FFF2-40B4-BE49-F238E27FC236}">
                <a16:creationId xmlns:a16="http://schemas.microsoft.com/office/drawing/2014/main" id="{29EB52B0-78C8-2C4F-9058-E10E1FF608FC}"/>
              </a:ext>
            </a:extLst>
          </p:cNvPr>
          <p:cNvSpPr/>
          <p:nvPr userDrawn="1"/>
        </p:nvSpPr>
        <p:spPr>
          <a:xfrm>
            <a:off x="0" y="11147"/>
            <a:ext cx="7772400" cy="19812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pic>
        <p:nvPicPr>
          <p:cNvPr id="13" name="Picture 12">
            <a:extLst>
              <a:ext uri="{FF2B5EF4-FFF2-40B4-BE49-F238E27FC236}">
                <a16:creationId xmlns:a16="http://schemas.microsoft.com/office/drawing/2014/main" id="{4E308457-563A-9543-B76A-BEB72AB86E6D}"/>
              </a:ext>
            </a:extLst>
          </p:cNvPr>
          <p:cNvPicPr>
            <a:picLocks noChangeAspect="1"/>
          </p:cNvPicPr>
          <p:nvPr userDrawn="1"/>
        </p:nvPicPr>
        <p:blipFill rotWithShape="1">
          <a:blip r:embed="rId3">
            <a:alphaModFix amt="23000"/>
          </a:blip>
          <a:srcRect l="4603" r="25653"/>
          <a:stretch/>
        </p:blipFill>
        <p:spPr>
          <a:xfrm>
            <a:off x="0" y="0"/>
            <a:ext cx="7772400" cy="691965"/>
          </a:xfrm>
          <a:prstGeom prst="rect">
            <a:avLst/>
          </a:prstGeom>
        </p:spPr>
      </p:pic>
      <p:sp>
        <p:nvSpPr>
          <p:cNvPr id="14" name="TextBox 13">
            <a:extLst>
              <a:ext uri="{FF2B5EF4-FFF2-40B4-BE49-F238E27FC236}">
                <a16:creationId xmlns:a16="http://schemas.microsoft.com/office/drawing/2014/main" id="{BA1FF8CF-5158-DC40-AAD8-B3374D4D8D8F}"/>
              </a:ext>
            </a:extLst>
          </p:cNvPr>
          <p:cNvSpPr txBox="1"/>
          <p:nvPr userDrawn="1"/>
        </p:nvSpPr>
        <p:spPr>
          <a:xfrm>
            <a:off x="6003249" y="9634925"/>
            <a:ext cx="1193079" cy="92333"/>
          </a:xfrm>
          <a:prstGeom prst="rect">
            <a:avLst/>
          </a:prstGeom>
          <a:noFill/>
        </p:spPr>
        <p:txBody>
          <a:bodyPr wrap="square" lIns="0" tIns="0" rIns="0" bIns="0" rtlCol="0" anchor="t" anchorCtr="0">
            <a:spAutoFit/>
          </a:bodyPr>
          <a:lstStyle/>
          <a:p>
            <a:pPr algn="r">
              <a:lnSpc>
                <a:spcPct val="100000"/>
              </a:lnSpc>
            </a:pPr>
            <a:r>
              <a:rPr lang="en-US" sz="600" spc="0" baseline="0" dirty="0">
                <a:solidFill>
                  <a:schemeClr val="tx1"/>
                </a:solidFill>
              </a:rPr>
              <a:t>©2022 American Express.</a:t>
            </a:r>
          </a:p>
        </p:txBody>
      </p:sp>
      <p:sp>
        <p:nvSpPr>
          <p:cNvPr id="15" name="Title 2">
            <a:extLst>
              <a:ext uri="{FF2B5EF4-FFF2-40B4-BE49-F238E27FC236}">
                <a16:creationId xmlns:a16="http://schemas.microsoft.com/office/drawing/2014/main" id="{DD8011C5-77FC-854A-9DBE-55F6DC6921C1}"/>
              </a:ext>
            </a:extLst>
          </p:cNvPr>
          <p:cNvSpPr txBox="1">
            <a:spLocks/>
          </p:cNvSpPr>
          <p:nvPr userDrawn="1"/>
        </p:nvSpPr>
        <p:spPr>
          <a:xfrm>
            <a:off x="935964" y="1122186"/>
            <a:ext cx="6582436" cy="830997"/>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marL="0" marR="0" lvl="0" indent="0" algn="l" defTabSz="582984" rtl="0" eaLnBrk="1" fontAlgn="auto" latinLnBrk="0" hangingPunct="1">
              <a:lnSpc>
                <a:spcPct val="90000"/>
              </a:lnSpc>
              <a:spcBef>
                <a:spcPct val="0"/>
              </a:spcBef>
              <a:spcAft>
                <a:spcPts val="0"/>
              </a:spcAft>
              <a:buClrTx/>
              <a:buSzTx/>
              <a:buFontTx/>
              <a:buNone/>
              <a:tabLst/>
              <a:defRPr/>
            </a:pPr>
            <a:r>
              <a:rPr lang="de-DE" sz="3000" b="0" i="0" kern="1200" spc="-34" baseline="0" dirty="0">
                <a:solidFill>
                  <a:schemeClr val="bg1"/>
                </a:solidFill>
                <a:effectLst/>
                <a:latin typeface="Guardian Egyp Light" panose="02060403050503060803" pitchFamily="18" charset="77"/>
                <a:ea typeface="+mj-ea"/>
                <a:cs typeface="+mj-cs"/>
              </a:rPr>
              <a:t>Textbausteine für Ihre interne Kommunikation</a:t>
            </a:r>
            <a:endParaRPr lang="en-US" sz="3000" b="0" i="0" u="none" strike="noStrike" kern="1200" spc="-34" baseline="0" dirty="0">
              <a:solidFill>
                <a:schemeClr val="bg1"/>
              </a:solidFill>
              <a:effectLst/>
              <a:latin typeface="Guardian Egyp Light" panose="02060403050503060803" pitchFamily="18" charset="77"/>
              <a:ea typeface="+mj-ea"/>
              <a:cs typeface="+mj-cs"/>
            </a:endParaRPr>
          </a:p>
        </p:txBody>
      </p:sp>
      <p:sp>
        <p:nvSpPr>
          <p:cNvPr id="12" name="TextBox 11">
            <a:extLst>
              <a:ext uri="{FF2B5EF4-FFF2-40B4-BE49-F238E27FC236}">
                <a16:creationId xmlns:a16="http://schemas.microsoft.com/office/drawing/2014/main" id="{F847177A-AC06-AF44-BDF2-442E490C8943}"/>
              </a:ext>
            </a:extLst>
          </p:cNvPr>
          <p:cNvSpPr txBox="1"/>
          <p:nvPr/>
        </p:nvSpPr>
        <p:spPr>
          <a:xfrm>
            <a:off x="1998698" y="2808526"/>
            <a:ext cx="4723408" cy="296620"/>
          </a:xfrm>
          <a:prstGeom prst="rect">
            <a:avLst/>
          </a:prstGeom>
          <a:noFill/>
        </p:spPr>
        <p:txBody>
          <a:bodyPr wrap="square" lIns="0" tIns="0" rIns="0" bIns="0" rtlCol="0">
            <a:spAutoFit/>
          </a:bodyPr>
          <a:lstStyle/>
          <a:p>
            <a:pPr>
              <a:lnSpc>
                <a:spcPct val="120000"/>
              </a:lnSpc>
              <a:buSzPct val="120000"/>
            </a:pPr>
            <a:r>
              <a:rPr lang="de-DE" sz="1800" b="0" i="0" kern="1200" dirty="0">
                <a:solidFill>
                  <a:srgbClr val="006FCF"/>
                </a:solidFill>
                <a:effectLst/>
                <a:latin typeface="Guardian Egyp" panose="02060503050503060803" pitchFamily="18" charset="77"/>
                <a:ea typeface="+mn-ea"/>
                <a:cs typeface="+mn-cs"/>
              </a:rPr>
              <a:t>Wofür die Vorlagen gedacht sind</a:t>
            </a:r>
            <a:endParaRPr lang="en-US" sz="2800" b="0" i="0" dirty="0">
              <a:solidFill>
                <a:srgbClr val="006FCF"/>
              </a:solidFill>
              <a:latin typeface="Guardian Egyp" panose="02060503050503060803" pitchFamily="18" charset="77"/>
              <a:ea typeface="Guardian Egyp" charset="0"/>
              <a:cs typeface="Guardian Egyp" charset="0"/>
            </a:endParaRPr>
          </a:p>
        </p:txBody>
      </p:sp>
      <p:grpSp>
        <p:nvGrpSpPr>
          <p:cNvPr id="3" name="Group 2">
            <a:extLst>
              <a:ext uri="{FF2B5EF4-FFF2-40B4-BE49-F238E27FC236}">
                <a16:creationId xmlns:a16="http://schemas.microsoft.com/office/drawing/2014/main" id="{CCC8BC29-08FB-F745-BA6A-A339A6F725CC}"/>
              </a:ext>
            </a:extLst>
          </p:cNvPr>
          <p:cNvGrpSpPr/>
          <p:nvPr/>
        </p:nvGrpSpPr>
        <p:grpSpPr>
          <a:xfrm>
            <a:off x="935964" y="2731675"/>
            <a:ext cx="837314" cy="800085"/>
            <a:chOff x="935964" y="2975987"/>
            <a:chExt cx="837314" cy="800085"/>
          </a:xfrm>
        </p:grpSpPr>
        <p:sp>
          <p:nvSpPr>
            <p:cNvPr id="16" name="Oval 15">
              <a:extLst>
                <a:ext uri="{FF2B5EF4-FFF2-40B4-BE49-F238E27FC236}">
                  <a16:creationId xmlns:a16="http://schemas.microsoft.com/office/drawing/2014/main" id="{27A5A7AC-672A-DC48-AF2D-488BBF97ADFA}"/>
                </a:ext>
              </a:extLst>
            </p:cNvPr>
            <p:cNvSpPr/>
            <p:nvPr/>
          </p:nvSpPr>
          <p:spPr>
            <a:xfrm>
              <a:off x="935964" y="2975987"/>
              <a:ext cx="837314" cy="800085"/>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28" name="Freeform 27">
              <a:extLst>
                <a:ext uri="{FF2B5EF4-FFF2-40B4-BE49-F238E27FC236}">
                  <a16:creationId xmlns:a16="http://schemas.microsoft.com/office/drawing/2014/main" id="{C1FCE89A-B116-4F43-8025-B1F69C3E8C76}"/>
                </a:ext>
              </a:extLst>
            </p:cNvPr>
            <p:cNvSpPr/>
            <p:nvPr/>
          </p:nvSpPr>
          <p:spPr>
            <a:xfrm>
              <a:off x="1163720" y="3121495"/>
              <a:ext cx="381802" cy="509069"/>
            </a:xfrm>
            <a:custGeom>
              <a:avLst/>
              <a:gdLst>
                <a:gd name="connsiteX0" fmla="*/ 100013 w 457200"/>
                <a:gd name="connsiteY0" fmla="*/ 470692 h 609600"/>
                <a:gd name="connsiteX1" fmla="*/ 357188 w 457200"/>
                <a:gd name="connsiteY1" fmla="*/ 470692 h 609600"/>
                <a:gd name="connsiteX2" fmla="*/ 365760 w 457200"/>
                <a:gd name="connsiteY2" fmla="*/ 489742 h 609600"/>
                <a:gd name="connsiteX3" fmla="*/ 357188 w 457200"/>
                <a:gd name="connsiteY3" fmla="*/ 508792 h 609600"/>
                <a:gd name="connsiteX4" fmla="*/ 100013 w 457200"/>
                <a:gd name="connsiteY4" fmla="*/ 508792 h 609600"/>
                <a:gd name="connsiteX5" fmla="*/ 91440 w 457200"/>
                <a:gd name="connsiteY5" fmla="*/ 489742 h 609600"/>
                <a:gd name="connsiteX6" fmla="*/ 100013 w 457200"/>
                <a:gd name="connsiteY6" fmla="*/ 470692 h 609600"/>
                <a:gd name="connsiteX7" fmla="*/ 100013 w 457200"/>
                <a:gd name="connsiteY7" fmla="*/ 395551 h 609600"/>
                <a:gd name="connsiteX8" fmla="*/ 357188 w 457200"/>
                <a:gd name="connsiteY8" fmla="*/ 395551 h 609600"/>
                <a:gd name="connsiteX9" fmla="*/ 365760 w 457200"/>
                <a:gd name="connsiteY9" fmla="*/ 414601 h 609600"/>
                <a:gd name="connsiteX10" fmla="*/ 357188 w 457200"/>
                <a:gd name="connsiteY10" fmla="*/ 433651 h 609600"/>
                <a:gd name="connsiteX11" fmla="*/ 100013 w 457200"/>
                <a:gd name="connsiteY11" fmla="*/ 433651 h 609600"/>
                <a:gd name="connsiteX12" fmla="*/ 91440 w 457200"/>
                <a:gd name="connsiteY12" fmla="*/ 414601 h 609600"/>
                <a:gd name="connsiteX13" fmla="*/ 100013 w 457200"/>
                <a:gd name="connsiteY13" fmla="*/ 395551 h 609600"/>
                <a:gd name="connsiteX14" fmla="*/ 100013 w 457200"/>
                <a:gd name="connsiteY14" fmla="*/ 320409 h 609600"/>
                <a:gd name="connsiteX15" fmla="*/ 357188 w 457200"/>
                <a:gd name="connsiteY15" fmla="*/ 320409 h 609600"/>
                <a:gd name="connsiteX16" fmla="*/ 365760 w 457200"/>
                <a:gd name="connsiteY16" fmla="*/ 339459 h 609600"/>
                <a:gd name="connsiteX17" fmla="*/ 357188 w 457200"/>
                <a:gd name="connsiteY17" fmla="*/ 358509 h 609600"/>
                <a:gd name="connsiteX18" fmla="*/ 100013 w 457200"/>
                <a:gd name="connsiteY18" fmla="*/ 358509 h 609600"/>
                <a:gd name="connsiteX19" fmla="*/ 91440 w 457200"/>
                <a:gd name="connsiteY19" fmla="*/ 339459 h 609600"/>
                <a:gd name="connsiteX20" fmla="*/ 100013 w 457200"/>
                <a:gd name="connsiteY20" fmla="*/ 320409 h 609600"/>
                <a:gd name="connsiteX21" fmla="*/ 100013 w 457200"/>
                <a:gd name="connsiteY21" fmla="*/ 245267 h 609600"/>
                <a:gd name="connsiteX22" fmla="*/ 357188 w 457200"/>
                <a:gd name="connsiteY22" fmla="*/ 245267 h 609600"/>
                <a:gd name="connsiteX23" fmla="*/ 365760 w 457200"/>
                <a:gd name="connsiteY23" fmla="*/ 264317 h 609600"/>
                <a:gd name="connsiteX24" fmla="*/ 357188 w 457200"/>
                <a:gd name="connsiteY24" fmla="*/ 283367 h 609600"/>
                <a:gd name="connsiteX25" fmla="*/ 100013 w 457200"/>
                <a:gd name="connsiteY25" fmla="*/ 283367 h 609600"/>
                <a:gd name="connsiteX26" fmla="*/ 91440 w 457200"/>
                <a:gd name="connsiteY26" fmla="*/ 264317 h 609600"/>
                <a:gd name="connsiteX27" fmla="*/ 100013 w 457200"/>
                <a:gd name="connsiteY27" fmla="*/ 245267 h 609600"/>
                <a:gd name="connsiteX28" fmla="*/ 304804 w 457200"/>
                <a:gd name="connsiteY28" fmla="*/ 47252 h 609600"/>
                <a:gd name="connsiteX29" fmla="*/ 304804 w 457200"/>
                <a:gd name="connsiteY29" fmla="*/ 152395 h 609600"/>
                <a:gd name="connsiteX30" fmla="*/ 409935 w 457200"/>
                <a:gd name="connsiteY30" fmla="*/ 152395 h 609600"/>
                <a:gd name="connsiteX31" fmla="*/ 38100 w 457200"/>
                <a:gd name="connsiteY31" fmla="*/ 38095 h 609600"/>
                <a:gd name="connsiteX32" fmla="*/ 38100 w 457200"/>
                <a:gd name="connsiteY32" fmla="*/ 571495 h 609600"/>
                <a:gd name="connsiteX33" fmla="*/ 419100 w 457200"/>
                <a:gd name="connsiteY33" fmla="*/ 571495 h 609600"/>
                <a:gd name="connsiteX34" fmla="*/ 419100 w 457200"/>
                <a:gd name="connsiteY34" fmla="*/ 190495 h 609600"/>
                <a:gd name="connsiteX35" fmla="*/ 304800 w 457200"/>
                <a:gd name="connsiteY35" fmla="*/ 190495 h 609600"/>
                <a:gd name="connsiteX36" fmla="*/ 266700 w 457200"/>
                <a:gd name="connsiteY36" fmla="*/ 152395 h 609600"/>
                <a:gd name="connsiteX37" fmla="*/ 266700 w 457200"/>
                <a:gd name="connsiteY37" fmla="*/ 38095 h 609600"/>
                <a:gd name="connsiteX38" fmla="*/ 38100 w 457200"/>
                <a:gd name="connsiteY38" fmla="*/ 0 h 609600"/>
                <a:gd name="connsiteX39" fmla="*/ 303263 w 457200"/>
                <a:gd name="connsiteY39" fmla="*/ 0 h 609600"/>
                <a:gd name="connsiteX40" fmla="*/ 303708 w 457200"/>
                <a:gd name="connsiteY40" fmla="*/ 0 h 609600"/>
                <a:gd name="connsiteX41" fmla="*/ 304800 w 457200"/>
                <a:gd name="connsiteY41" fmla="*/ 0 h 609600"/>
                <a:gd name="connsiteX42" fmla="*/ 304800 w 457200"/>
                <a:gd name="connsiteY42" fmla="*/ 203 h 609600"/>
                <a:gd name="connsiteX43" fmla="*/ 316954 w 457200"/>
                <a:gd name="connsiteY43" fmla="*/ 5537 h 609600"/>
                <a:gd name="connsiteX44" fmla="*/ 451650 w 457200"/>
                <a:gd name="connsiteY44" fmla="*/ 140246 h 609600"/>
                <a:gd name="connsiteX45" fmla="*/ 456971 w 457200"/>
                <a:gd name="connsiteY45" fmla="*/ 152400 h 609600"/>
                <a:gd name="connsiteX46" fmla="*/ 457200 w 457200"/>
                <a:gd name="connsiteY46" fmla="*/ 152400 h 609600"/>
                <a:gd name="connsiteX47" fmla="*/ 457200 w 457200"/>
                <a:gd name="connsiteY47" fmla="*/ 153518 h 609600"/>
                <a:gd name="connsiteX48" fmla="*/ 457200 w 457200"/>
                <a:gd name="connsiteY48" fmla="*/ 153899 h 609600"/>
                <a:gd name="connsiteX49" fmla="*/ 457200 w 457200"/>
                <a:gd name="connsiteY49" fmla="*/ 571500 h 609600"/>
                <a:gd name="connsiteX50" fmla="*/ 419100 w 457200"/>
                <a:gd name="connsiteY50" fmla="*/ 609600 h 609600"/>
                <a:gd name="connsiteX51" fmla="*/ 38100 w 457200"/>
                <a:gd name="connsiteY51" fmla="*/ 609600 h 609600"/>
                <a:gd name="connsiteX52" fmla="*/ 0 w 457200"/>
                <a:gd name="connsiteY52" fmla="*/ 571500 h 609600"/>
                <a:gd name="connsiteX53" fmla="*/ 0 w 457200"/>
                <a:gd name="connsiteY53" fmla="*/ 38100 h 609600"/>
                <a:gd name="connsiteX54" fmla="*/ 38100 w 457200"/>
                <a:gd name="connsiteY54"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7200" h="609600">
                  <a:moveTo>
                    <a:pt x="100013" y="470692"/>
                  </a:moveTo>
                  <a:lnTo>
                    <a:pt x="357188" y="470692"/>
                  </a:lnTo>
                  <a:cubicBezTo>
                    <a:pt x="361920" y="470692"/>
                    <a:pt x="365760" y="479226"/>
                    <a:pt x="365760" y="489742"/>
                  </a:cubicBezTo>
                  <a:cubicBezTo>
                    <a:pt x="365760" y="500270"/>
                    <a:pt x="361920" y="508792"/>
                    <a:pt x="357188" y="508792"/>
                  </a:cubicBezTo>
                  <a:lnTo>
                    <a:pt x="100013" y="508792"/>
                  </a:lnTo>
                  <a:cubicBezTo>
                    <a:pt x="95281" y="508792"/>
                    <a:pt x="91440" y="500270"/>
                    <a:pt x="91440" y="489742"/>
                  </a:cubicBezTo>
                  <a:cubicBezTo>
                    <a:pt x="91440" y="479226"/>
                    <a:pt x="95281" y="470692"/>
                    <a:pt x="100013" y="470692"/>
                  </a:cubicBezTo>
                  <a:close/>
                  <a:moveTo>
                    <a:pt x="100013" y="395551"/>
                  </a:moveTo>
                  <a:lnTo>
                    <a:pt x="357188" y="395551"/>
                  </a:lnTo>
                  <a:cubicBezTo>
                    <a:pt x="361920" y="395551"/>
                    <a:pt x="365760" y="404085"/>
                    <a:pt x="365760" y="414601"/>
                  </a:cubicBezTo>
                  <a:cubicBezTo>
                    <a:pt x="365760" y="425129"/>
                    <a:pt x="361920" y="433651"/>
                    <a:pt x="357188" y="433651"/>
                  </a:cubicBezTo>
                  <a:lnTo>
                    <a:pt x="100013" y="433651"/>
                  </a:lnTo>
                  <a:cubicBezTo>
                    <a:pt x="95281" y="433651"/>
                    <a:pt x="91440" y="425129"/>
                    <a:pt x="91440" y="414601"/>
                  </a:cubicBezTo>
                  <a:cubicBezTo>
                    <a:pt x="91440" y="404085"/>
                    <a:pt x="95281" y="395551"/>
                    <a:pt x="100013" y="395551"/>
                  </a:cubicBezTo>
                  <a:close/>
                  <a:moveTo>
                    <a:pt x="100013" y="320409"/>
                  </a:moveTo>
                  <a:lnTo>
                    <a:pt x="357188" y="320409"/>
                  </a:lnTo>
                  <a:cubicBezTo>
                    <a:pt x="361920" y="320409"/>
                    <a:pt x="365760" y="328943"/>
                    <a:pt x="365760" y="339459"/>
                  </a:cubicBezTo>
                  <a:cubicBezTo>
                    <a:pt x="365760" y="349987"/>
                    <a:pt x="361920" y="358509"/>
                    <a:pt x="357188" y="358509"/>
                  </a:cubicBezTo>
                  <a:lnTo>
                    <a:pt x="100013" y="358509"/>
                  </a:lnTo>
                  <a:cubicBezTo>
                    <a:pt x="95281" y="358509"/>
                    <a:pt x="91440" y="349987"/>
                    <a:pt x="91440" y="339459"/>
                  </a:cubicBezTo>
                  <a:cubicBezTo>
                    <a:pt x="91440" y="328943"/>
                    <a:pt x="95281" y="320409"/>
                    <a:pt x="100013" y="320409"/>
                  </a:cubicBezTo>
                  <a:close/>
                  <a:moveTo>
                    <a:pt x="100013" y="245267"/>
                  </a:moveTo>
                  <a:lnTo>
                    <a:pt x="357188" y="245267"/>
                  </a:lnTo>
                  <a:cubicBezTo>
                    <a:pt x="361920" y="245267"/>
                    <a:pt x="365760" y="253801"/>
                    <a:pt x="365760" y="264317"/>
                  </a:cubicBezTo>
                  <a:cubicBezTo>
                    <a:pt x="365760" y="274845"/>
                    <a:pt x="361920" y="283367"/>
                    <a:pt x="357188" y="283367"/>
                  </a:cubicBezTo>
                  <a:lnTo>
                    <a:pt x="100013" y="283367"/>
                  </a:lnTo>
                  <a:cubicBezTo>
                    <a:pt x="95281" y="283367"/>
                    <a:pt x="91440" y="274845"/>
                    <a:pt x="91440" y="264317"/>
                  </a:cubicBezTo>
                  <a:cubicBezTo>
                    <a:pt x="91440" y="253801"/>
                    <a:pt x="95281" y="245267"/>
                    <a:pt x="100013" y="245267"/>
                  </a:cubicBezTo>
                  <a:close/>
                  <a:moveTo>
                    <a:pt x="304804" y="47252"/>
                  </a:moveTo>
                  <a:lnTo>
                    <a:pt x="304804" y="152395"/>
                  </a:lnTo>
                  <a:lnTo>
                    <a:pt x="409935" y="152395"/>
                  </a:lnTo>
                  <a:close/>
                  <a:moveTo>
                    <a:pt x="38100" y="38095"/>
                  </a:moveTo>
                  <a:lnTo>
                    <a:pt x="38100" y="571495"/>
                  </a:lnTo>
                  <a:lnTo>
                    <a:pt x="419100" y="571495"/>
                  </a:lnTo>
                  <a:lnTo>
                    <a:pt x="419100" y="190495"/>
                  </a:lnTo>
                  <a:lnTo>
                    <a:pt x="304800" y="190495"/>
                  </a:lnTo>
                  <a:cubicBezTo>
                    <a:pt x="283845" y="190495"/>
                    <a:pt x="266700" y="173350"/>
                    <a:pt x="266700" y="152395"/>
                  </a:cubicBezTo>
                  <a:lnTo>
                    <a:pt x="266700" y="38095"/>
                  </a:lnTo>
                  <a:close/>
                  <a:moveTo>
                    <a:pt x="38100" y="0"/>
                  </a:moveTo>
                  <a:lnTo>
                    <a:pt x="303263" y="0"/>
                  </a:lnTo>
                  <a:lnTo>
                    <a:pt x="303708" y="0"/>
                  </a:lnTo>
                  <a:lnTo>
                    <a:pt x="304800" y="0"/>
                  </a:lnTo>
                  <a:lnTo>
                    <a:pt x="304800" y="203"/>
                  </a:lnTo>
                  <a:cubicBezTo>
                    <a:pt x="309220" y="521"/>
                    <a:pt x="313563" y="2159"/>
                    <a:pt x="316954" y="5537"/>
                  </a:cubicBezTo>
                  <a:lnTo>
                    <a:pt x="451650" y="140246"/>
                  </a:lnTo>
                  <a:cubicBezTo>
                    <a:pt x="455028" y="143624"/>
                    <a:pt x="456667" y="147968"/>
                    <a:pt x="456971" y="152400"/>
                  </a:cubicBezTo>
                  <a:lnTo>
                    <a:pt x="457200" y="152400"/>
                  </a:lnTo>
                  <a:lnTo>
                    <a:pt x="457200" y="153518"/>
                  </a:lnTo>
                  <a:lnTo>
                    <a:pt x="457200" y="153899"/>
                  </a:lnTo>
                  <a:lnTo>
                    <a:pt x="457200" y="571500"/>
                  </a:lnTo>
                  <a:cubicBezTo>
                    <a:pt x="457200" y="592455"/>
                    <a:pt x="440055" y="609600"/>
                    <a:pt x="419100" y="609600"/>
                  </a:cubicBezTo>
                  <a:lnTo>
                    <a:pt x="38100" y="609600"/>
                  </a:lnTo>
                  <a:cubicBezTo>
                    <a:pt x="17145" y="609600"/>
                    <a:pt x="0" y="592455"/>
                    <a:pt x="0" y="571500"/>
                  </a:cubicBezTo>
                  <a:lnTo>
                    <a:pt x="0" y="38100"/>
                  </a:lnTo>
                  <a:cubicBezTo>
                    <a:pt x="0" y="17145"/>
                    <a:pt x="17145" y="0"/>
                    <a:pt x="38100" y="0"/>
                  </a:cubicBezTo>
                  <a:close/>
                </a:path>
              </a:pathLst>
            </a:custGeom>
            <a:solidFill>
              <a:schemeClr val="bg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0" name="TextBox 19">
            <a:extLst>
              <a:ext uri="{FF2B5EF4-FFF2-40B4-BE49-F238E27FC236}">
                <a16:creationId xmlns:a16="http://schemas.microsoft.com/office/drawing/2014/main" id="{94348DE1-65EA-CB4F-BEE8-D38CDE2722FA}"/>
              </a:ext>
            </a:extLst>
          </p:cNvPr>
          <p:cNvSpPr txBox="1"/>
          <p:nvPr userDrawn="1"/>
        </p:nvSpPr>
        <p:spPr>
          <a:xfrm>
            <a:off x="1998698" y="4838516"/>
            <a:ext cx="4723407" cy="276999"/>
          </a:xfrm>
          <a:prstGeom prst="rect">
            <a:avLst/>
          </a:prstGeom>
          <a:noFill/>
        </p:spPr>
        <p:txBody>
          <a:bodyPr wrap="square" lIns="0" tIns="0" rIns="0" bIns="0" rtlCol="0">
            <a:spAutoFit/>
          </a:bodyPr>
          <a:lstStyle/>
          <a:p>
            <a:r>
              <a:rPr lang="de-DE" sz="1800" b="0" i="0" kern="1200" dirty="0">
                <a:solidFill>
                  <a:srgbClr val="006FCF"/>
                </a:solidFill>
                <a:effectLst/>
                <a:latin typeface="Guardian Egyp" panose="02060503050503060803" pitchFamily="18" charset="77"/>
                <a:ea typeface="+mn-ea"/>
                <a:cs typeface="+mn-cs"/>
              </a:rPr>
              <a:t>So können Sie die Vorlagen nutzen</a:t>
            </a:r>
            <a:endParaRPr lang="en-GB" sz="1800" b="0" i="0" kern="1200" dirty="0">
              <a:solidFill>
                <a:srgbClr val="006FCF"/>
              </a:solidFill>
              <a:effectLst/>
              <a:latin typeface="Guardian Egyp" panose="02060503050503060803" pitchFamily="18" charset="77"/>
              <a:ea typeface="+mn-ea"/>
              <a:cs typeface="+mn-cs"/>
            </a:endParaRPr>
          </a:p>
        </p:txBody>
      </p:sp>
      <p:grpSp>
        <p:nvGrpSpPr>
          <p:cNvPr id="5" name="Group 4">
            <a:extLst>
              <a:ext uri="{FF2B5EF4-FFF2-40B4-BE49-F238E27FC236}">
                <a16:creationId xmlns:a16="http://schemas.microsoft.com/office/drawing/2014/main" id="{53F6AFA0-2442-194E-A8B3-042377DDF786}"/>
              </a:ext>
            </a:extLst>
          </p:cNvPr>
          <p:cNvGrpSpPr/>
          <p:nvPr userDrawn="1"/>
        </p:nvGrpSpPr>
        <p:grpSpPr>
          <a:xfrm>
            <a:off x="935964" y="4784685"/>
            <a:ext cx="800085" cy="800085"/>
            <a:chOff x="935964" y="4918004"/>
            <a:chExt cx="800085" cy="800085"/>
          </a:xfrm>
        </p:grpSpPr>
        <p:sp>
          <p:nvSpPr>
            <p:cNvPr id="21" name="Oval 20">
              <a:extLst>
                <a:ext uri="{FF2B5EF4-FFF2-40B4-BE49-F238E27FC236}">
                  <a16:creationId xmlns:a16="http://schemas.microsoft.com/office/drawing/2014/main" id="{E41C863D-E298-1E40-B118-844BCB4F2C74}"/>
                </a:ext>
              </a:extLst>
            </p:cNvPr>
            <p:cNvSpPr/>
            <p:nvPr/>
          </p:nvSpPr>
          <p:spPr>
            <a:xfrm>
              <a:off x="935964" y="4918004"/>
              <a:ext cx="800085" cy="800085"/>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30" name="Freeform 29">
              <a:extLst>
                <a:ext uri="{FF2B5EF4-FFF2-40B4-BE49-F238E27FC236}">
                  <a16:creationId xmlns:a16="http://schemas.microsoft.com/office/drawing/2014/main" id="{7B38664E-0AF9-D947-A7C3-F95CE8F12F6B}"/>
                </a:ext>
              </a:extLst>
            </p:cNvPr>
            <p:cNvSpPr/>
            <p:nvPr/>
          </p:nvSpPr>
          <p:spPr>
            <a:xfrm>
              <a:off x="1050295" y="5109663"/>
              <a:ext cx="571422" cy="416767"/>
            </a:xfrm>
            <a:custGeom>
              <a:avLst/>
              <a:gdLst>
                <a:gd name="connsiteX0" fmla="*/ 14135 w 609600"/>
                <a:gd name="connsiteY0" fmla="*/ 406474 h 444612"/>
                <a:gd name="connsiteX1" fmla="*/ 145478 w 609600"/>
                <a:gd name="connsiteY1" fmla="*/ 406487 h 444612"/>
                <a:gd name="connsiteX2" fmla="*/ 464121 w 609600"/>
                <a:gd name="connsiteY2" fmla="*/ 406487 h 444612"/>
                <a:gd name="connsiteX3" fmla="*/ 595478 w 609600"/>
                <a:gd name="connsiteY3" fmla="*/ 406474 h 444612"/>
                <a:gd name="connsiteX4" fmla="*/ 609600 w 609600"/>
                <a:gd name="connsiteY4" fmla="*/ 420584 h 444612"/>
                <a:gd name="connsiteX5" fmla="*/ 603656 w 609600"/>
                <a:gd name="connsiteY5" fmla="*/ 431772 h 444612"/>
                <a:gd name="connsiteX6" fmla="*/ 570954 w 609600"/>
                <a:gd name="connsiteY6" fmla="*/ 444612 h 444612"/>
                <a:gd name="connsiteX7" fmla="*/ 317170 w 609600"/>
                <a:gd name="connsiteY7" fmla="*/ 444612 h 444612"/>
                <a:gd name="connsiteX8" fmla="*/ 292443 w 609600"/>
                <a:gd name="connsiteY8" fmla="*/ 444612 h 444612"/>
                <a:gd name="connsiteX9" fmla="*/ 38633 w 609600"/>
                <a:gd name="connsiteY9" fmla="*/ 444612 h 444612"/>
                <a:gd name="connsiteX10" fmla="*/ 5944 w 609600"/>
                <a:gd name="connsiteY10" fmla="*/ 431772 h 444612"/>
                <a:gd name="connsiteX11" fmla="*/ 0 w 609600"/>
                <a:gd name="connsiteY11" fmla="*/ 420584 h 444612"/>
                <a:gd name="connsiteX12" fmla="*/ 14135 w 609600"/>
                <a:gd name="connsiteY12" fmla="*/ 406474 h 444612"/>
                <a:gd name="connsiteX13" fmla="*/ 354246 w 609600"/>
                <a:gd name="connsiteY13" fmla="*/ 118926 h 444612"/>
                <a:gd name="connsiteX14" fmla="*/ 366931 w 609600"/>
                <a:gd name="connsiteY14" fmla="*/ 123529 h 444612"/>
                <a:gd name="connsiteX15" fmla="*/ 419016 w 609600"/>
                <a:gd name="connsiteY15" fmla="*/ 175614 h 444612"/>
                <a:gd name="connsiteX16" fmla="*/ 419914 w 609600"/>
                <a:gd name="connsiteY16" fmla="*/ 208841 h 444612"/>
                <a:gd name="connsiteX17" fmla="*/ 368727 w 609600"/>
                <a:gd name="connsiteY17" fmla="*/ 260028 h 444612"/>
                <a:gd name="connsiteX18" fmla="*/ 341786 w 609600"/>
                <a:gd name="connsiteY18" fmla="*/ 260028 h 444612"/>
                <a:gd name="connsiteX19" fmla="*/ 341786 w 609600"/>
                <a:gd name="connsiteY19" fmla="*/ 233088 h 444612"/>
                <a:gd name="connsiteX20" fmla="*/ 363339 w 609600"/>
                <a:gd name="connsiteY20" fmla="*/ 211535 h 444612"/>
                <a:gd name="connsiteX21" fmla="*/ 203490 w 609600"/>
                <a:gd name="connsiteY21" fmla="*/ 211535 h 444612"/>
                <a:gd name="connsiteX22" fmla="*/ 190020 w 609600"/>
                <a:gd name="connsiteY22" fmla="*/ 205249 h 444612"/>
                <a:gd name="connsiteX23" fmla="*/ 183733 w 609600"/>
                <a:gd name="connsiteY23" fmla="*/ 191779 h 444612"/>
                <a:gd name="connsiteX24" fmla="*/ 202592 w 609600"/>
                <a:gd name="connsiteY24" fmla="*/ 172920 h 444612"/>
                <a:gd name="connsiteX25" fmla="*/ 362441 w 609600"/>
                <a:gd name="connsiteY25" fmla="*/ 172920 h 444612"/>
                <a:gd name="connsiteX26" fmla="*/ 340888 w 609600"/>
                <a:gd name="connsiteY26" fmla="*/ 151367 h 444612"/>
                <a:gd name="connsiteX27" fmla="*/ 340888 w 609600"/>
                <a:gd name="connsiteY27" fmla="*/ 124427 h 444612"/>
                <a:gd name="connsiteX28" fmla="*/ 354246 w 609600"/>
                <a:gd name="connsiteY28" fmla="*/ 118926 h 444612"/>
                <a:gd name="connsiteX29" fmla="*/ 95252 w 609600"/>
                <a:gd name="connsiteY29" fmla="*/ 38099 h 444612"/>
                <a:gd name="connsiteX30" fmla="*/ 95252 w 609600"/>
                <a:gd name="connsiteY30" fmla="*/ 342899 h 444612"/>
                <a:gd name="connsiteX31" fmla="*/ 514352 w 609600"/>
                <a:gd name="connsiteY31" fmla="*/ 342899 h 444612"/>
                <a:gd name="connsiteX32" fmla="*/ 514352 w 609600"/>
                <a:gd name="connsiteY32" fmla="*/ 38099 h 444612"/>
                <a:gd name="connsiteX33" fmla="*/ 95254 w 609600"/>
                <a:gd name="connsiteY33" fmla="*/ 0 h 444612"/>
                <a:gd name="connsiteX34" fmla="*/ 514354 w 609600"/>
                <a:gd name="connsiteY34" fmla="*/ 0 h 444612"/>
                <a:gd name="connsiteX35" fmla="*/ 552454 w 609600"/>
                <a:gd name="connsiteY35" fmla="*/ 38100 h 444612"/>
                <a:gd name="connsiteX36" fmla="*/ 552454 w 609600"/>
                <a:gd name="connsiteY36" fmla="*/ 342900 h 444612"/>
                <a:gd name="connsiteX37" fmla="*/ 514354 w 609600"/>
                <a:gd name="connsiteY37" fmla="*/ 381000 h 444612"/>
                <a:gd name="connsiteX38" fmla="*/ 95254 w 609600"/>
                <a:gd name="connsiteY38" fmla="*/ 381000 h 444612"/>
                <a:gd name="connsiteX39" fmla="*/ 57154 w 609600"/>
                <a:gd name="connsiteY39" fmla="*/ 342900 h 444612"/>
                <a:gd name="connsiteX40" fmla="*/ 57154 w 609600"/>
                <a:gd name="connsiteY40" fmla="*/ 38100 h 444612"/>
                <a:gd name="connsiteX41" fmla="*/ 95254 w 609600"/>
                <a:gd name="connsiteY41" fmla="*/ 0 h 44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9600" h="444612">
                  <a:moveTo>
                    <a:pt x="14135" y="406474"/>
                  </a:moveTo>
                  <a:lnTo>
                    <a:pt x="145478" y="406487"/>
                  </a:lnTo>
                  <a:lnTo>
                    <a:pt x="464121" y="406487"/>
                  </a:lnTo>
                  <a:lnTo>
                    <a:pt x="595478" y="406474"/>
                  </a:lnTo>
                  <a:cubicBezTo>
                    <a:pt x="603275" y="406474"/>
                    <a:pt x="609600" y="412786"/>
                    <a:pt x="609600" y="420584"/>
                  </a:cubicBezTo>
                  <a:cubicBezTo>
                    <a:pt x="609600" y="425257"/>
                    <a:pt x="607174" y="429207"/>
                    <a:pt x="603656" y="431772"/>
                  </a:cubicBezTo>
                  <a:cubicBezTo>
                    <a:pt x="603656" y="431772"/>
                    <a:pt x="580923" y="442542"/>
                    <a:pt x="570954" y="444612"/>
                  </a:cubicBezTo>
                  <a:lnTo>
                    <a:pt x="317170" y="444612"/>
                  </a:lnTo>
                  <a:lnTo>
                    <a:pt x="292443" y="444612"/>
                  </a:lnTo>
                  <a:lnTo>
                    <a:pt x="38633" y="444612"/>
                  </a:lnTo>
                  <a:cubicBezTo>
                    <a:pt x="28677" y="442542"/>
                    <a:pt x="5944" y="431772"/>
                    <a:pt x="5944" y="431772"/>
                  </a:cubicBezTo>
                  <a:cubicBezTo>
                    <a:pt x="2438" y="429207"/>
                    <a:pt x="0" y="425257"/>
                    <a:pt x="0" y="420584"/>
                  </a:cubicBezTo>
                  <a:cubicBezTo>
                    <a:pt x="0" y="412786"/>
                    <a:pt x="6325" y="406474"/>
                    <a:pt x="14135" y="406474"/>
                  </a:cubicBezTo>
                  <a:close/>
                  <a:moveTo>
                    <a:pt x="354246" y="118926"/>
                  </a:moveTo>
                  <a:cubicBezTo>
                    <a:pt x="359073" y="118814"/>
                    <a:pt x="363788" y="120386"/>
                    <a:pt x="366931" y="123529"/>
                  </a:cubicBezTo>
                  <a:lnTo>
                    <a:pt x="419016" y="175614"/>
                  </a:lnTo>
                  <a:cubicBezTo>
                    <a:pt x="427996" y="184594"/>
                    <a:pt x="427996" y="198963"/>
                    <a:pt x="419914" y="208841"/>
                  </a:cubicBezTo>
                  <a:lnTo>
                    <a:pt x="368727" y="260028"/>
                  </a:lnTo>
                  <a:cubicBezTo>
                    <a:pt x="361542" y="267213"/>
                    <a:pt x="348970" y="267213"/>
                    <a:pt x="341786" y="260028"/>
                  </a:cubicBezTo>
                  <a:cubicBezTo>
                    <a:pt x="334602" y="252844"/>
                    <a:pt x="334602" y="240272"/>
                    <a:pt x="341786" y="233088"/>
                  </a:cubicBezTo>
                  <a:lnTo>
                    <a:pt x="363339" y="211535"/>
                  </a:lnTo>
                  <a:lnTo>
                    <a:pt x="203490" y="211535"/>
                  </a:lnTo>
                  <a:cubicBezTo>
                    <a:pt x="198102" y="211535"/>
                    <a:pt x="193612" y="208841"/>
                    <a:pt x="190020" y="205249"/>
                  </a:cubicBezTo>
                  <a:cubicBezTo>
                    <a:pt x="186427" y="201657"/>
                    <a:pt x="183733" y="197167"/>
                    <a:pt x="183733" y="191779"/>
                  </a:cubicBezTo>
                  <a:cubicBezTo>
                    <a:pt x="183733" y="181002"/>
                    <a:pt x="191816" y="172920"/>
                    <a:pt x="202592" y="172920"/>
                  </a:cubicBezTo>
                  <a:lnTo>
                    <a:pt x="362441" y="172920"/>
                  </a:lnTo>
                  <a:lnTo>
                    <a:pt x="340888" y="151367"/>
                  </a:lnTo>
                  <a:cubicBezTo>
                    <a:pt x="333704" y="144183"/>
                    <a:pt x="333704" y="131611"/>
                    <a:pt x="340888" y="124427"/>
                  </a:cubicBezTo>
                  <a:cubicBezTo>
                    <a:pt x="344480" y="120835"/>
                    <a:pt x="349419" y="119038"/>
                    <a:pt x="354246" y="118926"/>
                  </a:cubicBezTo>
                  <a:close/>
                  <a:moveTo>
                    <a:pt x="95252" y="38099"/>
                  </a:moveTo>
                  <a:lnTo>
                    <a:pt x="95252" y="342899"/>
                  </a:lnTo>
                  <a:lnTo>
                    <a:pt x="514352" y="342899"/>
                  </a:lnTo>
                  <a:lnTo>
                    <a:pt x="514352" y="38099"/>
                  </a:lnTo>
                  <a:close/>
                  <a:moveTo>
                    <a:pt x="95254" y="0"/>
                  </a:moveTo>
                  <a:lnTo>
                    <a:pt x="514354" y="0"/>
                  </a:lnTo>
                  <a:cubicBezTo>
                    <a:pt x="535296" y="0"/>
                    <a:pt x="552454" y="17145"/>
                    <a:pt x="552454" y="38100"/>
                  </a:cubicBezTo>
                  <a:lnTo>
                    <a:pt x="552454" y="342900"/>
                  </a:lnTo>
                  <a:cubicBezTo>
                    <a:pt x="552454" y="363842"/>
                    <a:pt x="535296" y="381000"/>
                    <a:pt x="514354" y="381000"/>
                  </a:cubicBezTo>
                  <a:lnTo>
                    <a:pt x="95254" y="381000"/>
                  </a:lnTo>
                  <a:cubicBezTo>
                    <a:pt x="74299" y="381000"/>
                    <a:pt x="57154" y="363842"/>
                    <a:pt x="57154" y="342900"/>
                  </a:cubicBezTo>
                  <a:lnTo>
                    <a:pt x="57154" y="38100"/>
                  </a:lnTo>
                  <a:cubicBezTo>
                    <a:pt x="57154" y="17145"/>
                    <a:pt x="74299" y="0"/>
                    <a:pt x="952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9E814E08-43B1-F848-84C2-9ED43C2F8BE9}"/>
              </a:ext>
            </a:extLst>
          </p:cNvPr>
          <p:cNvSpPr txBox="1"/>
          <p:nvPr userDrawn="1"/>
        </p:nvSpPr>
        <p:spPr>
          <a:xfrm>
            <a:off x="1995777" y="6860180"/>
            <a:ext cx="4726328" cy="276999"/>
          </a:xfrm>
          <a:prstGeom prst="rect">
            <a:avLst/>
          </a:prstGeom>
          <a:noFill/>
        </p:spPr>
        <p:txBody>
          <a:bodyPr wrap="square" lIns="0" tIns="0" rIns="0" bIns="0" rtlCol="0">
            <a:spAutoFit/>
          </a:bodyPr>
          <a:lstStyle/>
          <a:p>
            <a:r>
              <a:rPr lang="de-DE" sz="1800" b="0" i="0" kern="1200" dirty="0">
                <a:solidFill>
                  <a:srgbClr val="006FCF"/>
                </a:solidFill>
                <a:effectLst/>
                <a:latin typeface="Guardian Egyp" panose="02060503050503060803" pitchFamily="18" charset="77"/>
                <a:ea typeface="+mn-ea"/>
                <a:cs typeface="+mn-cs"/>
              </a:rPr>
              <a:t>Sie haben Fragen?</a:t>
            </a:r>
            <a:endParaRPr lang="en-GB" sz="1800" b="0" i="0" kern="1200" dirty="0">
              <a:solidFill>
                <a:srgbClr val="006FCF"/>
              </a:solidFill>
              <a:effectLst/>
              <a:latin typeface="Guardian Egyp" panose="02060503050503060803" pitchFamily="18" charset="77"/>
              <a:ea typeface="+mn-ea"/>
              <a:cs typeface="+mn-cs"/>
            </a:endParaRPr>
          </a:p>
        </p:txBody>
      </p:sp>
      <p:grpSp>
        <p:nvGrpSpPr>
          <p:cNvPr id="22" name="Group 21">
            <a:extLst>
              <a:ext uri="{FF2B5EF4-FFF2-40B4-BE49-F238E27FC236}">
                <a16:creationId xmlns:a16="http://schemas.microsoft.com/office/drawing/2014/main" id="{98242C17-92EC-DB44-83C1-5C2EF6FFF6AD}"/>
              </a:ext>
            </a:extLst>
          </p:cNvPr>
          <p:cNvGrpSpPr/>
          <p:nvPr userDrawn="1"/>
        </p:nvGrpSpPr>
        <p:grpSpPr>
          <a:xfrm>
            <a:off x="935964" y="6808632"/>
            <a:ext cx="800085" cy="800085"/>
            <a:chOff x="935964" y="6769479"/>
            <a:chExt cx="800085" cy="800085"/>
          </a:xfrm>
        </p:grpSpPr>
        <p:sp>
          <p:nvSpPr>
            <p:cNvPr id="23" name="Oval 22">
              <a:extLst>
                <a:ext uri="{FF2B5EF4-FFF2-40B4-BE49-F238E27FC236}">
                  <a16:creationId xmlns:a16="http://schemas.microsoft.com/office/drawing/2014/main" id="{AFCCB875-461E-574A-8A3F-38CFD7A756C3}"/>
                </a:ext>
              </a:extLst>
            </p:cNvPr>
            <p:cNvSpPr/>
            <p:nvPr/>
          </p:nvSpPr>
          <p:spPr>
            <a:xfrm>
              <a:off x="935964" y="6769479"/>
              <a:ext cx="800085" cy="800085"/>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24" name="Freeform 23">
              <a:extLst>
                <a:ext uri="{FF2B5EF4-FFF2-40B4-BE49-F238E27FC236}">
                  <a16:creationId xmlns:a16="http://schemas.microsoft.com/office/drawing/2014/main" id="{0F3BAE79-EBD0-C149-900F-0832C0B9DB95}"/>
                </a:ext>
              </a:extLst>
            </p:cNvPr>
            <p:cNvSpPr/>
            <p:nvPr/>
          </p:nvSpPr>
          <p:spPr>
            <a:xfrm>
              <a:off x="1132657" y="6982074"/>
              <a:ext cx="406698" cy="406698"/>
            </a:xfrm>
            <a:custGeom>
              <a:avLst/>
              <a:gdLst>
                <a:gd name="connsiteX0" fmla="*/ 133350 w 533400"/>
                <a:gd name="connsiteY0" fmla="*/ 266700 h 533400"/>
                <a:gd name="connsiteX1" fmla="*/ 285750 w 533400"/>
                <a:gd name="connsiteY1" fmla="*/ 266700 h 533400"/>
                <a:gd name="connsiteX2" fmla="*/ 304800 w 533400"/>
                <a:gd name="connsiteY2" fmla="*/ 285750 h 533400"/>
                <a:gd name="connsiteX3" fmla="*/ 285750 w 533400"/>
                <a:gd name="connsiteY3" fmla="*/ 304800 h 533400"/>
                <a:gd name="connsiteX4" fmla="*/ 133350 w 533400"/>
                <a:gd name="connsiteY4" fmla="*/ 304800 h 533400"/>
                <a:gd name="connsiteX5" fmla="*/ 114300 w 533400"/>
                <a:gd name="connsiteY5" fmla="*/ 285750 h 533400"/>
                <a:gd name="connsiteX6" fmla="*/ 133350 w 533400"/>
                <a:gd name="connsiteY6" fmla="*/ 266700 h 533400"/>
                <a:gd name="connsiteX7" fmla="*/ 133350 w 533400"/>
                <a:gd name="connsiteY7" fmla="*/ 190500 h 533400"/>
                <a:gd name="connsiteX8" fmla="*/ 400050 w 533400"/>
                <a:gd name="connsiteY8" fmla="*/ 190500 h 533400"/>
                <a:gd name="connsiteX9" fmla="*/ 419100 w 533400"/>
                <a:gd name="connsiteY9" fmla="*/ 209550 h 533400"/>
                <a:gd name="connsiteX10" fmla="*/ 400050 w 533400"/>
                <a:gd name="connsiteY10" fmla="*/ 228600 h 533400"/>
                <a:gd name="connsiteX11" fmla="*/ 133350 w 533400"/>
                <a:gd name="connsiteY11" fmla="*/ 228600 h 533400"/>
                <a:gd name="connsiteX12" fmla="*/ 114300 w 533400"/>
                <a:gd name="connsiteY12" fmla="*/ 209550 h 533400"/>
                <a:gd name="connsiteX13" fmla="*/ 133350 w 533400"/>
                <a:gd name="connsiteY13" fmla="*/ 190500 h 533400"/>
                <a:gd name="connsiteX14" fmla="*/ 133350 w 533400"/>
                <a:gd name="connsiteY14" fmla="*/ 114300 h 533400"/>
                <a:gd name="connsiteX15" fmla="*/ 400050 w 533400"/>
                <a:gd name="connsiteY15" fmla="*/ 114300 h 533400"/>
                <a:gd name="connsiteX16" fmla="*/ 419100 w 533400"/>
                <a:gd name="connsiteY16" fmla="*/ 133350 h 533400"/>
                <a:gd name="connsiteX17" fmla="*/ 400050 w 533400"/>
                <a:gd name="connsiteY17" fmla="*/ 152400 h 533400"/>
                <a:gd name="connsiteX18" fmla="*/ 133350 w 533400"/>
                <a:gd name="connsiteY18" fmla="*/ 152400 h 533400"/>
                <a:gd name="connsiteX19" fmla="*/ 114300 w 533400"/>
                <a:gd name="connsiteY19" fmla="*/ 133350 h 533400"/>
                <a:gd name="connsiteX20" fmla="*/ 133350 w 533400"/>
                <a:gd name="connsiteY20" fmla="*/ 114300 h 533400"/>
                <a:gd name="connsiteX21" fmla="*/ 38100 w 533400"/>
                <a:gd name="connsiteY21" fmla="*/ 38099 h 533400"/>
                <a:gd name="connsiteX22" fmla="*/ 38100 w 533400"/>
                <a:gd name="connsiteY22" fmla="*/ 380999 h 533400"/>
                <a:gd name="connsiteX23" fmla="*/ 323850 w 533400"/>
                <a:gd name="connsiteY23" fmla="*/ 380999 h 533400"/>
                <a:gd name="connsiteX24" fmla="*/ 331584 w 533400"/>
                <a:gd name="connsiteY24" fmla="*/ 380999 h 533400"/>
                <a:gd name="connsiteX25" fmla="*/ 419100 w 533400"/>
                <a:gd name="connsiteY25" fmla="*/ 468362 h 533400"/>
                <a:gd name="connsiteX26" fmla="*/ 419100 w 533400"/>
                <a:gd name="connsiteY26" fmla="*/ 380999 h 533400"/>
                <a:gd name="connsiteX27" fmla="*/ 495300 w 533400"/>
                <a:gd name="connsiteY27" fmla="*/ 380999 h 533400"/>
                <a:gd name="connsiteX28" fmla="*/ 495300 w 533400"/>
                <a:gd name="connsiteY28" fmla="*/ 38099 h 533400"/>
                <a:gd name="connsiteX29" fmla="*/ 38100 w 533400"/>
                <a:gd name="connsiteY29" fmla="*/ 0 h 533400"/>
                <a:gd name="connsiteX30" fmla="*/ 495300 w 533400"/>
                <a:gd name="connsiteY30" fmla="*/ 0 h 533400"/>
                <a:gd name="connsiteX31" fmla="*/ 533400 w 533400"/>
                <a:gd name="connsiteY31" fmla="*/ 38100 h 533400"/>
                <a:gd name="connsiteX32" fmla="*/ 533400 w 533400"/>
                <a:gd name="connsiteY32" fmla="*/ 381000 h 533400"/>
                <a:gd name="connsiteX33" fmla="*/ 495300 w 533400"/>
                <a:gd name="connsiteY33" fmla="*/ 419100 h 533400"/>
                <a:gd name="connsiteX34" fmla="*/ 457200 w 533400"/>
                <a:gd name="connsiteY34" fmla="*/ 419100 h 533400"/>
                <a:gd name="connsiteX35" fmla="*/ 457200 w 533400"/>
                <a:gd name="connsiteY35" fmla="*/ 514350 h 533400"/>
                <a:gd name="connsiteX36" fmla="*/ 445440 w 533400"/>
                <a:gd name="connsiteY36" fmla="*/ 531952 h 533400"/>
                <a:gd name="connsiteX37" fmla="*/ 438150 w 533400"/>
                <a:gd name="connsiteY37" fmla="*/ 533400 h 533400"/>
                <a:gd name="connsiteX38" fmla="*/ 424675 w 533400"/>
                <a:gd name="connsiteY38" fmla="*/ 527825 h 533400"/>
                <a:gd name="connsiteX39" fmla="*/ 315963 w 533400"/>
                <a:gd name="connsiteY39" fmla="*/ 419100 h 533400"/>
                <a:gd name="connsiteX40" fmla="*/ 38100 w 533400"/>
                <a:gd name="connsiteY40" fmla="*/ 419100 h 533400"/>
                <a:gd name="connsiteX41" fmla="*/ 0 w 533400"/>
                <a:gd name="connsiteY41" fmla="*/ 381000 h 533400"/>
                <a:gd name="connsiteX42" fmla="*/ 0 w 533400"/>
                <a:gd name="connsiteY42" fmla="*/ 38100 h 533400"/>
                <a:gd name="connsiteX43" fmla="*/ 38100 w 533400"/>
                <a:gd name="connsiteY43"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33400" h="533400">
                  <a:moveTo>
                    <a:pt x="133350" y="266700"/>
                  </a:moveTo>
                  <a:lnTo>
                    <a:pt x="285750" y="266700"/>
                  </a:lnTo>
                  <a:cubicBezTo>
                    <a:pt x="296266" y="266700"/>
                    <a:pt x="304800" y="275222"/>
                    <a:pt x="304800" y="285750"/>
                  </a:cubicBezTo>
                  <a:cubicBezTo>
                    <a:pt x="304800" y="296266"/>
                    <a:pt x="296266" y="304800"/>
                    <a:pt x="285750" y="304800"/>
                  </a:cubicBezTo>
                  <a:lnTo>
                    <a:pt x="133350" y="304800"/>
                  </a:lnTo>
                  <a:cubicBezTo>
                    <a:pt x="122822" y="304800"/>
                    <a:pt x="114300" y="296266"/>
                    <a:pt x="114300" y="285750"/>
                  </a:cubicBezTo>
                  <a:cubicBezTo>
                    <a:pt x="114300" y="275222"/>
                    <a:pt x="122822" y="266700"/>
                    <a:pt x="133350" y="266700"/>
                  </a:cubicBezTo>
                  <a:close/>
                  <a:moveTo>
                    <a:pt x="133350" y="190500"/>
                  </a:moveTo>
                  <a:lnTo>
                    <a:pt x="400050" y="190500"/>
                  </a:lnTo>
                  <a:cubicBezTo>
                    <a:pt x="410566" y="190500"/>
                    <a:pt x="419100" y="199022"/>
                    <a:pt x="419100" y="209550"/>
                  </a:cubicBezTo>
                  <a:cubicBezTo>
                    <a:pt x="419100" y="220066"/>
                    <a:pt x="410566" y="228600"/>
                    <a:pt x="400050" y="228600"/>
                  </a:cubicBezTo>
                  <a:lnTo>
                    <a:pt x="133350" y="228600"/>
                  </a:lnTo>
                  <a:cubicBezTo>
                    <a:pt x="122822" y="228600"/>
                    <a:pt x="114300" y="220066"/>
                    <a:pt x="114300" y="209550"/>
                  </a:cubicBezTo>
                  <a:cubicBezTo>
                    <a:pt x="114300" y="199022"/>
                    <a:pt x="122822" y="190500"/>
                    <a:pt x="133350" y="190500"/>
                  </a:cubicBezTo>
                  <a:close/>
                  <a:moveTo>
                    <a:pt x="133350" y="114300"/>
                  </a:moveTo>
                  <a:lnTo>
                    <a:pt x="400050" y="114300"/>
                  </a:lnTo>
                  <a:cubicBezTo>
                    <a:pt x="410566" y="114300"/>
                    <a:pt x="419100" y="122822"/>
                    <a:pt x="419100" y="133350"/>
                  </a:cubicBezTo>
                  <a:cubicBezTo>
                    <a:pt x="419100" y="143866"/>
                    <a:pt x="410566" y="152400"/>
                    <a:pt x="400050" y="152400"/>
                  </a:cubicBezTo>
                  <a:lnTo>
                    <a:pt x="133350" y="152400"/>
                  </a:lnTo>
                  <a:cubicBezTo>
                    <a:pt x="122822" y="152400"/>
                    <a:pt x="114300" y="143866"/>
                    <a:pt x="114300" y="133350"/>
                  </a:cubicBezTo>
                  <a:cubicBezTo>
                    <a:pt x="114300" y="122822"/>
                    <a:pt x="122822" y="114300"/>
                    <a:pt x="133350" y="114300"/>
                  </a:cubicBezTo>
                  <a:close/>
                  <a:moveTo>
                    <a:pt x="38100" y="38099"/>
                  </a:moveTo>
                  <a:lnTo>
                    <a:pt x="38100" y="380999"/>
                  </a:lnTo>
                  <a:lnTo>
                    <a:pt x="323850" y="380999"/>
                  </a:lnTo>
                  <a:lnTo>
                    <a:pt x="331584" y="380999"/>
                  </a:lnTo>
                  <a:lnTo>
                    <a:pt x="419100" y="468362"/>
                  </a:lnTo>
                  <a:lnTo>
                    <a:pt x="419100" y="380999"/>
                  </a:lnTo>
                  <a:lnTo>
                    <a:pt x="495300" y="380999"/>
                  </a:lnTo>
                  <a:lnTo>
                    <a:pt x="495300" y="38099"/>
                  </a:lnTo>
                  <a:close/>
                  <a:moveTo>
                    <a:pt x="38100" y="0"/>
                  </a:moveTo>
                  <a:lnTo>
                    <a:pt x="495300" y="0"/>
                  </a:lnTo>
                  <a:cubicBezTo>
                    <a:pt x="516242" y="0"/>
                    <a:pt x="533400" y="17145"/>
                    <a:pt x="533400" y="38100"/>
                  </a:cubicBezTo>
                  <a:lnTo>
                    <a:pt x="533400" y="381000"/>
                  </a:lnTo>
                  <a:cubicBezTo>
                    <a:pt x="533400" y="401942"/>
                    <a:pt x="516242" y="419100"/>
                    <a:pt x="495300" y="419100"/>
                  </a:cubicBezTo>
                  <a:lnTo>
                    <a:pt x="457200" y="419100"/>
                  </a:lnTo>
                  <a:lnTo>
                    <a:pt x="457200" y="514350"/>
                  </a:lnTo>
                  <a:cubicBezTo>
                    <a:pt x="457200" y="522046"/>
                    <a:pt x="452564" y="528993"/>
                    <a:pt x="445440" y="531952"/>
                  </a:cubicBezTo>
                  <a:cubicBezTo>
                    <a:pt x="443090" y="532930"/>
                    <a:pt x="440601" y="533400"/>
                    <a:pt x="438150" y="533400"/>
                  </a:cubicBezTo>
                  <a:cubicBezTo>
                    <a:pt x="433197" y="533400"/>
                    <a:pt x="428333" y="531470"/>
                    <a:pt x="424675" y="527825"/>
                  </a:cubicBezTo>
                  <a:lnTo>
                    <a:pt x="315963" y="419100"/>
                  </a:lnTo>
                  <a:lnTo>
                    <a:pt x="38100" y="419100"/>
                  </a:lnTo>
                  <a:cubicBezTo>
                    <a:pt x="17145" y="419100"/>
                    <a:pt x="0" y="401942"/>
                    <a:pt x="0" y="381000"/>
                  </a:cubicBezTo>
                  <a:lnTo>
                    <a:pt x="0" y="38100"/>
                  </a:lnTo>
                  <a:cubicBezTo>
                    <a:pt x="0" y="17145"/>
                    <a:pt x="17145" y="0"/>
                    <a:pt x="38100" y="0"/>
                  </a:cubicBezTo>
                  <a:close/>
                </a:path>
              </a:pathLst>
            </a:custGeom>
            <a:solidFill>
              <a:schemeClr val="bg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5" name="TextBox 24">
            <a:extLst>
              <a:ext uri="{FF2B5EF4-FFF2-40B4-BE49-F238E27FC236}">
                <a16:creationId xmlns:a16="http://schemas.microsoft.com/office/drawing/2014/main" id="{1DCF5D19-3591-3840-ABB9-D203AC5ABC58}"/>
              </a:ext>
            </a:extLst>
          </p:cNvPr>
          <p:cNvSpPr txBox="1"/>
          <p:nvPr userDrawn="1"/>
        </p:nvSpPr>
        <p:spPr>
          <a:xfrm>
            <a:off x="1998698" y="3192527"/>
            <a:ext cx="4699780" cy="1204112"/>
          </a:xfrm>
          <a:prstGeom prst="rect">
            <a:avLst/>
          </a:prstGeom>
          <a:noFill/>
        </p:spPr>
        <p:txBody>
          <a:bodyPr wrap="square" lIns="0" tIns="0" rIns="0" bIns="0" rtlCol="0">
            <a:spAutoFit/>
          </a:bodyPr>
          <a:lstStyle/>
          <a:p>
            <a:pPr>
              <a:lnSpc>
                <a:spcPct val="120000"/>
              </a:lnSpc>
              <a:buSzPct val="120000"/>
            </a:pPr>
            <a:r>
              <a:rPr lang="de-DE" sz="1100" b="0" i="0" kern="1200" dirty="0">
                <a:solidFill>
                  <a:srgbClr val="75787B"/>
                </a:solidFill>
                <a:effectLst/>
                <a:latin typeface="BentonSans Book" panose="02000503000000020004" pitchFamily="2" charset="0"/>
                <a:ea typeface="+mn-ea"/>
                <a:cs typeface="+mn-cs"/>
              </a:rPr>
              <a:t>Sie wollen Ihre Mitarbeiter mit Informationen und Neuigkeiten rund um die American Express Corporate Card versorgen? Kein Problem! Nutzen Sie dafür einfach unser „Toolkit“ mit Textbausteinen und Bildmaterial. Das Material ist informativ und praxisorientiert aufbereitet – und lässt sich schnell und einfach in Ihre unterschiedlichen Kommunikationskanäle integrieren.</a:t>
            </a:r>
            <a:endParaRPr lang="en-US" sz="1050" b="0" i="0" dirty="0">
              <a:solidFill>
                <a:srgbClr val="75787B"/>
              </a:solidFill>
              <a:latin typeface="BentonSans Book" panose="02000503000000020004" pitchFamily="2" charset="0"/>
              <a:ea typeface="BentonSans-Regular" charset="0"/>
              <a:cs typeface="BentonSans-Regular" charset="0"/>
            </a:endParaRPr>
          </a:p>
        </p:txBody>
      </p:sp>
      <p:sp>
        <p:nvSpPr>
          <p:cNvPr id="26" name="TextBox 25">
            <a:extLst>
              <a:ext uri="{FF2B5EF4-FFF2-40B4-BE49-F238E27FC236}">
                <a16:creationId xmlns:a16="http://schemas.microsoft.com/office/drawing/2014/main" id="{90DA90E4-B915-B14C-8287-EE258795594F}"/>
              </a:ext>
            </a:extLst>
          </p:cNvPr>
          <p:cNvSpPr txBox="1"/>
          <p:nvPr userDrawn="1"/>
        </p:nvSpPr>
        <p:spPr>
          <a:xfrm>
            <a:off x="1998698" y="5222517"/>
            <a:ext cx="4723407" cy="594715"/>
          </a:xfrm>
          <a:prstGeom prst="rect">
            <a:avLst/>
          </a:prstGeom>
          <a:noFill/>
        </p:spPr>
        <p:txBody>
          <a:bodyPr wrap="square" lIns="0" tIns="0" rIns="0" bIns="0" rtlCol="0">
            <a:spAutoFit/>
          </a:bodyPr>
          <a:lstStyle/>
          <a:p>
            <a:pPr>
              <a:lnSpc>
                <a:spcPct val="120000"/>
              </a:lnSpc>
              <a:buSzPct val="120000"/>
            </a:pPr>
            <a:r>
              <a:rPr lang="de-DE" sz="1100" b="0" i="0" kern="1200" dirty="0">
                <a:solidFill>
                  <a:srgbClr val="75787B"/>
                </a:solidFill>
                <a:effectLst/>
                <a:latin typeface="BentonSans Book" panose="02000503000000020004" pitchFamily="2" charset="0"/>
                <a:ea typeface="+mn-ea"/>
                <a:cs typeface="+mn-cs"/>
              </a:rPr>
              <a:t>Sie können die Texte und Bilder einfach kopieren und in Ihre Kommunikation einbauen – je nach Bedarf die Lang- oder die Kurzversion.</a:t>
            </a:r>
            <a:endParaRPr lang="en-US" sz="1050" b="0" i="0" u="none" strike="noStrike" kern="1200" dirty="0">
              <a:solidFill>
                <a:srgbClr val="75787B"/>
              </a:solidFill>
              <a:effectLst/>
              <a:latin typeface="BentonSans Book" panose="02000503000000020004" pitchFamily="2" charset="0"/>
              <a:ea typeface="BentonSans-Regular" charset="0"/>
              <a:cs typeface="BentonSans-Regular" charset="0"/>
            </a:endParaRPr>
          </a:p>
        </p:txBody>
      </p:sp>
      <p:sp>
        <p:nvSpPr>
          <p:cNvPr id="27" name="TextBox 26">
            <a:extLst>
              <a:ext uri="{FF2B5EF4-FFF2-40B4-BE49-F238E27FC236}">
                <a16:creationId xmlns:a16="http://schemas.microsoft.com/office/drawing/2014/main" id="{35AB622D-B37D-2640-8545-069AEA1259DF}"/>
              </a:ext>
            </a:extLst>
          </p:cNvPr>
          <p:cNvSpPr txBox="1"/>
          <p:nvPr userDrawn="1"/>
        </p:nvSpPr>
        <p:spPr>
          <a:xfrm>
            <a:off x="1995777" y="7244181"/>
            <a:ext cx="4726328" cy="594715"/>
          </a:xfrm>
          <a:prstGeom prst="rect">
            <a:avLst/>
          </a:prstGeom>
          <a:noFill/>
        </p:spPr>
        <p:txBody>
          <a:bodyPr wrap="square" lIns="0" tIns="0" rIns="0" bIns="0" rtlCol="0">
            <a:spAutoFit/>
          </a:bodyPr>
          <a:lstStyle/>
          <a:p>
            <a:pPr>
              <a:lnSpc>
                <a:spcPct val="120000"/>
              </a:lnSpc>
            </a:pPr>
            <a:r>
              <a:rPr lang="de-DE" sz="1100" b="0" i="0" kern="1200" dirty="0">
                <a:solidFill>
                  <a:srgbClr val="75787B"/>
                </a:solidFill>
                <a:effectLst/>
                <a:latin typeface="BentonSans Book" panose="02000503000000020004" pitchFamily="2" charset="0"/>
                <a:ea typeface="+mn-ea"/>
                <a:cs typeface="+mn-cs"/>
              </a:rPr>
              <a:t>Wenn Sie Fragen zum Inhalt oder zur Nutzung der Materialien haben, können Sie sich gerne an Ihren Ansprechpartner bei American Express wenden.</a:t>
            </a:r>
            <a:endParaRPr lang="en-US" sz="1050" b="0" i="0" u="none" strike="noStrike" kern="1200" dirty="0">
              <a:solidFill>
                <a:srgbClr val="75787B"/>
              </a:solidFill>
              <a:effectLst/>
              <a:latin typeface="BentonSans Book" panose="02000503000000020004" pitchFamily="2" charset="0"/>
              <a:ea typeface="BentonSans-Regular" charset="0"/>
              <a:cs typeface="BentonSans-Regular" charset="0"/>
            </a:endParaRPr>
          </a:p>
        </p:txBody>
      </p:sp>
    </p:spTree>
    <p:extLst>
      <p:ext uri="{BB962C8B-B14F-4D97-AF65-F5344CB8AC3E}">
        <p14:creationId xmlns:p14="http://schemas.microsoft.com/office/powerpoint/2010/main" val="29350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57D2-9870-F24B-BA9D-2DAADA3B4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59639-1D82-E04A-9D02-3DE44C2877A2}"/>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4" name="Footer Placeholder 3">
            <a:extLst>
              <a:ext uri="{FF2B5EF4-FFF2-40B4-BE49-F238E27FC236}">
                <a16:creationId xmlns:a16="http://schemas.microsoft.com/office/drawing/2014/main" id="{3126B98F-CBFF-4743-876D-39D8BB54D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E3AE2C-60A7-A64B-BD50-243C93A8B8E4}"/>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9157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518FF-A82A-0543-8653-5F8A806E7E5E}"/>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3" name="Footer Placeholder 2">
            <a:extLst>
              <a:ext uri="{FF2B5EF4-FFF2-40B4-BE49-F238E27FC236}">
                <a16:creationId xmlns:a16="http://schemas.microsoft.com/office/drawing/2014/main" id="{B0CDD10A-4F1C-8D44-8A5F-8BF0EE9428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85E715-85B8-B842-8212-AE5A20EE64ED}"/>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70924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38AA-6969-D54A-93E4-7F4E0566A5FC}"/>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2F3D1-98BA-7C49-8848-144C585947D8}"/>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AD1DBD-DC0B-F94A-A44D-9F08B5750A72}"/>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DD36E-DF62-594C-A6AA-AC883C190337}"/>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6" name="Footer Placeholder 5">
            <a:extLst>
              <a:ext uri="{FF2B5EF4-FFF2-40B4-BE49-F238E27FC236}">
                <a16:creationId xmlns:a16="http://schemas.microsoft.com/office/drawing/2014/main" id="{14F5C704-CD5B-B04C-A972-430E768F5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3FA13-8638-3740-9A95-AEEDF10D7FDD}"/>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16837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1976-A7E7-2C4B-A212-9646F273173B}"/>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1FB9C-29B5-0242-9945-650D51CEEED8}"/>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587047-BE78-CA46-83EE-CA15BDDBF4A4}"/>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1F16A-E2BE-3440-AB1D-AFD3322F54F5}"/>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6" name="Footer Placeholder 5">
            <a:extLst>
              <a:ext uri="{FF2B5EF4-FFF2-40B4-BE49-F238E27FC236}">
                <a16:creationId xmlns:a16="http://schemas.microsoft.com/office/drawing/2014/main" id="{06F56384-DF5D-B340-88DC-20B285B20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CAE68-EEF6-BC4F-BF69-3D65174A846E}"/>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367920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556A-173C-A04B-8BC7-D2076266E7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9A016D-D09E-9E45-AAB3-C1A35FB60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96735-98B6-FB45-A76E-BEBFA4BBDBB1}"/>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5" name="Footer Placeholder 4">
            <a:extLst>
              <a:ext uri="{FF2B5EF4-FFF2-40B4-BE49-F238E27FC236}">
                <a16:creationId xmlns:a16="http://schemas.microsoft.com/office/drawing/2014/main" id="{140B3819-D9AA-6446-B1FD-4F6E6CE9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7415D-A9D7-104E-8385-E03269BDD134}"/>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49220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FB48A7-47B4-1646-9B18-CE1CDF0DD1DA}"/>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D0A1D-A3D9-D44B-B61A-E7FEE2E8CB9F}"/>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5E306-66D4-8244-AB3B-8E0EA51DD1E9}"/>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5" name="Footer Placeholder 4">
            <a:extLst>
              <a:ext uri="{FF2B5EF4-FFF2-40B4-BE49-F238E27FC236}">
                <a16:creationId xmlns:a16="http://schemas.microsoft.com/office/drawing/2014/main" id="{7589278F-2342-5844-9616-DDE6EBFD9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ACCF1-6384-BC41-BF7E-3DD32C1A1C63}"/>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50487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4B72-B19F-CF41-A5FF-088958B493AC}"/>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388A2-6C19-4E4C-A184-D37411B396A1}"/>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7E936-5E66-2044-834B-7407CA1B5ADF}"/>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5" name="Footer Placeholder 4">
            <a:extLst>
              <a:ext uri="{FF2B5EF4-FFF2-40B4-BE49-F238E27FC236}">
                <a16:creationId xmlns:a16="http://schemas.microsoft.com/office/drawing/2014/main" id="{C985365F-5FF9-9643-B791-4CE6571CC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E8856-DC82-3A40-9058-BD0805C30742}"/>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20699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8B73-0E09-2547-95B0-B8D13AC0E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7C09-4D8A-3647-85B9-39CBD845C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7CA29-D188-3A43-90EB-871D583AE822}"/>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5" name="Footer Placeholder 4">
            <a:extLst>
              <a:ext uri="{FF2B5EF4-FFF2-40B4-BE49-F238E27FC236}">
                <a16:creationId xmlns:a16="http://schemas.microsoft.com/office/drawing/2014/main" id="{00A97EF5-3395-D246-B9B8-25316C9C5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5C051-7893-664D-A66A-96CB0F692CDA}"/>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53141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32FA-000D-B64F-B7B7-73337EB79D57}"/>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03F16-A6DB-7948-B574-EBB98D99A1AB}"/>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D4C91C-4511-4F4D-A41E-F6A661983472}"/>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5" name="Footer Placeholder 4">
            <a:extLst>
              <a:ext uri="{FF2B5EF4-FFF2-40B4-BE49-F238E27FC236}">
                <a16:creationId xmlns:a16="http://schemas.microsoft.com/office/drawing/2014/main" id="{BC19441B-CBDD-F443-907E-D42132AD6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191B-DFFD-1144-8C65-BD41E14BEB55}"/>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477548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5E8B-6DF5-E94B-B2A4-9437F4F66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A7A07-E18E-F04D-B8C5-2D2FEF411C4E}"/>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837F9-40FA-CD4C-BE96-9F441C266655}"/>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61F80-E278-334A-83C7-92380852035C}"/>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6" name="Footer Placeholder 5">
            <a:extLst>
              <a:ext uri="{FF2B5EF4-FFF2-40B4-BE49-F238E27FC236}">
                <a16:creationId xmlns:a16="http://schemas.microsoft.com/office/drawing/2014/main" id="{5C080E9D-F78A-0146-82BB-AF04D0A95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75D55-6052-4F41-9A6F-2E74B7AFE941}"/>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92618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tructions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00BB4B-AFD1-784E-AE68-E140DB16F772}"/>
              </a:ext>
            </a:extLst>
          </p:cNvPr>
          <p:cNvPicPr>
            <a:picLocks noChangeAspect="1"/>
          </p:cNvPicPr>
          <p:nvPr userDrawn="1"/>
        </p:nvPicPr>
        <p:blipFill rotWithShape="1">
          <a:blip r:embed="rId2"/>
          <a:srcRect r="7359"/>
          <a:stretch/>
        </p:blipFill>
        <p:spPr>
          <a:xfrm>
            <a:off x="2286001" y="8382000"/>
            <a:ext cx="5486400" cy="1690255"/>
          </a:xfrm>
          <a:prstGeom prst="rect">
            <a:avLst/>
          </a:prstGeom>
        </p:spPr>
      </p:pic>
      <p:sp>
        <p:nvSpPr>
          <p:cNvPr id="2" name="Rectangle 1">
            <a:extLst>
              <a:ext uri="{FF2B5EF4-FFF2-40B4-BE49-F238E27FC236}">
                <a16:creationId xmlns:a16="http://schemas.microsoft.com/office/drawing/2014/main" id="{29EB52B0-78C8-2C4F-9058-E10E1FF608FC}"/>
              </a:ext>
            </a:extLst>
          </p:cNvPr>
          <p:cNvSpPr/>
          <p:nvPr userDrawn="1"/>
        </p:nvSpPr>
        <p:spPr>
          <a:xfrm>
            <a:off x="0" y="0"/>
            <a:ext cx="7772400" cy="19812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pic>
        <p:nvPicPr>
          <p:cNvPr id="13" name="Picture 12">
            <a:extLst>
              <a:ext uri="{FF2B5EF4-FFF2-40B4-BE49-F238E27FC236}">
                <a16:creationId xmlns:a16="http://schemas.microsoft.com/office/drawing/2014/main" id="{4E308457-563A-9543-B76A-BEB72AB86E6D}"/>
              </a:ext>
            </a:extLst>
          </p:cNvPr>
          <p:cNvPicPr>
            <a:picLocks noChangeAspect="1"/>
          </p:cNvPicPr>
          <p:nvPr userDrawn="1"/>
        </p:nvPicPr>
        <p:blipFill rotWithShape="1">
          <a:blip r:embed="rId3">
            <a:alphaModFix amt="23000"/>
          </a:blip>
          <a:srcRect l="4603" r="25653"/>
          <a:stretch/>
        </p:blipFill>
        <p:spPr>
          <a:xfrm>
            <a:off x="0" y="0"/>
            <a:ext cx="7772400" cy="691965"/>
          </a:xfrm>
          <a:prstGeom prst="rect">
            <a:avLst/>
          </a:prstGeom>
        </p:spPr>
      </p:pic>
      <p:sp>
        <p:nvSpPr>
          <p:cNvPr id="14" name="TextBox 13">
            <a:extLst>
              <a:ext uri="{FF2B5EF4-FFF2-40B4-BE49-F238E27FC236}">
                <a16:creationId xmlns:a16="http://schemas.microsoft.com/office/drawing/2014/main" id="{BA1FF8CF-5158-DC40-AAD8-B3374D4D8D8F}"/>
              </a:ext>
            </a:extLst>
          </p:cNvPr>
          <p:cNvSpPr txBox="1"/>
          <p:nvPr userDrawn="1"/>
        </p:nvSpPr>
        <p:spPr>
          <a:xfrm>
            <a:off x="6003249" y="9634925"/>
            <a:ext cx="1193079" cy="92333"/>
          </a:xfrm>
          <a:prstGeom prst="rect">
            <a:avLst/>
          </a:prstGeom>
          <a:noFill/>
        </p:spPr>
        <p:txBody>
          <a:bodyPr wrap="square" lIns="0" tIns="0" rIns="0" bIns="0" rtlCol="0" anchor="t" anchorCtr="0">
            <a:spAutoFit/>
          </a:bodyPr>
          <a:lstStyle/>
          <a:p>
            <a:pPr algn="r">
              <a:lnSpc>
                <a:spcPct val="100000"/>
              </a:lnSpc>
            </a:pPr>
            <a:r>
              <a:rPr lang="en-US" sz="600" spc="0" baseline="0" dirty="0">
                <a:solidFill>
                  <a:schemeClr val="tx1"/>
                </a:solidFill>
              </a:rPr>
              <a:t>©2019 American Express.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D579-21B3-224A-88E6-6DAA40FE20FB}"/>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A5F36-DCDF-404E-81BC-D6CAA7BDEE64}"/>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A449F-FF92-484E-A3C7-88D609175120}"/>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C77FB3-D1DF-2348-8E2D-F0EECCCC8E16}"/>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FE5B14-213F-0A48-B7F3-B7126294EEB1}"/>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D64358-DE78-7849-ACB3-FE35727E77CA}"/>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8" name="Footer Placeholder 7">
            <a:extLst>
              <a:ext uri="{FF2B5EF4-FFF2-40B4-BE49-F238E27FC236}">
                <a16:creationId xmlns:a16="http://schemas.microsoft.com/office/drawing/2014/main" id="{81775A6C-B436-E149-9ADF-7E5E0333C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869188-EC9E-B24D-982C-BA588212FDF3}"/>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2491227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C6F0-EEA8-1245-9A4E-50FF19AE7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00AD5-07B5-8644-9ECD-2A05F3E0BD22}"/>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4" name="Footer Placeholder 3">
            <a:extLst>
              <a:ext uri="{FF2B5EF4-FFF2-40B4-BE49-F238E27FC236}">
                <a16:creationId xmlns:a16="http://schemas.microsoft.com/office/drawing/2014/main" id="{620A5C4D-8FFA-1D45-AEF1-27F961C4D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49FB88-C42C-2342-9E96-2B725FE431EB}"/>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356580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5DB41-983B-CE45-9E50-9273B8A21974}"/>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3" name="Footer Placeholder 2">
            <a:extLst>
              <a:ext uri="{FF2B5EF4-FFF2-40B4-BE49-F238E27FC236}">
                <a16:creationId xmlns:a16="http://schemas.microsoft.com/office/drawing/2014/main" id="{3A372777-215D-944E-AD69-67DFF59774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69240-CAD7-C44B-ADD3-40B4A9A14A6C}"/>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99652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B428-4003-034F-A527-3A511BAFC36A}"/>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EA4F7-CCB7-9742-9380-E476A1962E1A}"/>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733E9-A0E6-304C-9B64-827C9F055D5D}"/>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4F4BF-F904-4A47-9BF6-5C3A4DDCC1EC}"/>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6" name="Footer Placeholder 5">
            <a:extLst>
              <a:ext uri="{FF2B5EF4-FFF2-40B4-BE49-F238E27FC236}">
                <a16:creationId xmlns:a16="http://schemas.microsoft.com/office/drawing/2014/main" id="{045D4DAC-95C4-A348-9C83-742936190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6239F-5D65-F149-9728-4A7DEC064AFA}"/>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247265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6B79-46E8-334B-AB84-703F18564D47}"/>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0F8432-C35A-B84A-91AC-83513268F2F3}"/>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DBA88-0D55-DD41-8002-055E822D0B74}"/>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3AD41-393E-4E4C-929D-7EF057928EBD}"/>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6" name="Footer Placeholder 5">
            <a:extLst>
              <a:ext uri="{FF2B5EF4-FFF2-40B4-BE49-F238E27FC236}">
                <a16:creationId xmlns:a16="http://schemas.microsoft.com/office/drawing/2014/main" id="{221FF61B-8214-9E46-9930-82788C050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2C31C-F75E-6A4C-8185-769FCB03CDB0}"/>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047391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7C43-8706-7C4C-B364-B1D525254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76DBD7-1CCC-ED41-88A5-174331683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DB931-B435-D945-AF41-A82910A116D5}"/>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5" name="Footer Placeholder 4">
            <a:extLst>
              <a:ext uri="{FF2B5EF4-FFF2-40B4-BE49-F238E27FC236}">
                <a16:creationId xmlns:a16="http://schemas.microsoft.com/office/drawing/2014/main" id="{E2AEE8FD-8595-414A-8C50-2B5F6AB3E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0951-42AC-1441-8D18-481B210D53DA}"/>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783539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6C69F-CD44-9749-B546-F7A1A3D33324}"/>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2B582-D5BC-504D-A4CF-61E86AD0BB66}"/>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3C236-EFC1-A641-A9B8-8496CD0FDCCB}"/>
              </a:ext>
            </a:extLst>
          </p:cNvPr>
          <p:cNvSpPr>
            <a:spLocks noGrp="1"/>
          </p:cNvSpPr>
          <p:nvPr>
            <p:ph type="dt" sz="half" idx="10"/>
          </p:nvPr>
        </p:nvSpPr>
        <p:spPr/>
        <p:txBody>
          <a:bodyPr/>
          <a:lstStyle/>
          <a:p>
            <a:fld id="{CE8EF058-F306-A040-9871-59CA2BAB1A1C}" type="datetimeFigureOut">
              <a:rPr lang="en-US" smtClean="0"/>
              <a:t>7/22/2022</a:t>
            </a:fld>
            <a:endParaRPr lang="en-US"/>
          </a:p>
        </p:txBody>
      </p:sp>
      <p:sp>
        <p:nvSpPr>
          <p:cNvPr id="5" name="Footer Placeholder 4">
            <a:extLst>
              <a:ext uri="{FF2B5EF4-FFF2-40B4-BE49-F238E27FC236}">
                <a16:creationId xmlns:a16="http://schemas.microsoft.com/office/drawing/2014/main" id="{FA761BBF-B0AE-B74A-AC74-21E421FC6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9EA15-ACBE-BD41-9014-D1D34922E9FB}"/>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289037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855541"/>
            <a:ext cx="6606540" cy="1292405"/>
          </a:xfrm>
        </p:spPr>
        <p:txBody>
          <a:bodyPr anchor="b"/>
          <a:lstStyle>
            <a:lvl1pPr algn="ctr">
              <a:defRPr sz="4666"/>
            </a:lvl1pPr>
          </a:lstStyle>
          <a:p>
            <a:r>
              <a:rPr lang="en-US"/>
              <a:t>Click to edit Master title style</a:t>
            </a:r>
            <a:endParaRPr lang="en-US" dirty="0"/>
          </a:p>
        </p:txBody>
      </p:sp>
      <p:sp>
        <p:nvSpPr>
          <p:cNvPr id="3" name="Subtitle 2"/>
          <p:cNvSpPr>
            <a:spLocks noGrp="1"/>
          </p:cNvSpPr>
          <p:nvPr>
            <p:ph type="subTitle" idx="1"/>
          </p:nvPr>
        </p:nvSpPr>
        <p:spPr>
          <a:xfrm>
            <a:off x="971551" y="5282990"/>
            <a:ext cx="5829300" cy="2428451"/>
          </a:xfrm>
        </p:spPr>
        <p:txBody>
          <a:bodyPr/>
          <a:lstStyle>
            <a:lvl1pPr marL="0" indent="0" algn="ctr">
              <a:buNone/>
              <a:defRPr sz="1867"/>
            </a:lvl1pPr>
            <a:lvl2pPr marL="355591" indent="0" algn="ctr">
              <a:buNone/>
              <a:defRPr sz="1555"/>
            </a:lvl2pPr>
            <a:lvl3pPr marL="711183" indent="0" algn="ctr">
              <a:buNone/>
              <a:defRPr sz="1400"/>
            </a:lvl3pPr>
            <a:lvl4pPr marL="1066775" indent="0" algn="ctr">
              <a:buNone/>
              <a:defRPr sz="1245"/>
            </a:lvl4pPr>
            <a:lvl5pPr marL="1422366" indent="0" algn="ctr">
              <a:buNone/>
              <a:defRPr sz="1245"/>
            </a:lvl5pPr>
            <a:lvl6pPr marL="1777958" indent="0" algn="ctr">
              <a:buNone/>
              <a:defRPr sz="1245"/>
            </a:lvl6pPr>
            <a:lvl7pPr marL="2133549" indent="0" algn="ctr">
              <a:buNone/>
              <a:defRPr sz="1245"/>
            </a:lvl7pPr>
            <a:lvl8pPr marL="2489141" indent="0" algn="ctr">
              <a:buNone/>
              <a:defRPr sz="1245"/>
            </a:lvl8pPr>
            <a:lvl9pPr marL="2844733" indent="0" algn="ctr">
              <a:buNone/>
              <a:defRPr sz="1245"/>
            </a:lvl9pPr>
          </a:lstStyle>
          <a:p>
            <a:r>
              <a:rPr lang="en-US"/>
              <a:t>Click to edit Master subtitle style</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1B43DF66-BA60-D447-992F-0A36DED02C9A}" type="datetimeFigureOut">
              <a:rPr lang="en-US" smtClean="0"/>
              <a:t>7/22/2022</a:t>
            </a:fld>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44802EAE-6148-9E49-B0CE-98EB47A70DA7}" type="slidenum">
              <a:rPr lang="en-US" smtClean="0"/>
              <a:t>‹#›</a:t>
            </a:fld>
            <a:endParaRPr lang="en-US"/>
          </a:p>
        </p:txBody>
      </p:sp>
    </p:spTree>
    <p:extLst>
      <p:ext uri="{BB962C8B-B14F-4D97-AF65-F5344CB8AC3E}">
        <p14:creationId xmlns:p14="http://schemas.microsoft.com/office/powerpoint/2010/main" val="427542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gitalTools_Sh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2D0B4-298D-494A-8F17-5B1017E4F6F4}"/>
              </a:ext>
            </a:extLst>
          </p:cNvPr>
          <p:cNvSpPr/>
          <p:nvPr userDrawn="1"/>
        </p:nvSpPr>
        <p:spPr>
          <a:xfrm>
            <a:off x="0" y="0"/>
            <a:ext cx="7772400" cy="237744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21" name="Freeform 20">
            <a:extLst>
              <a:ext uri="{FF2B5EF4-FFF2-40B4-BE49-F238E27FC236}">
                <a16:creationId xmlns:a16="http://schemas.microsoft.com/office/drawing/2014/main" id="{4057057F-18E3-6944-A0D3-8F3159D34909}"/>
              </a:ext>
            </a:extLst>
          </p:cNvPr>
          <p:cNvSpPr>
            <a:spLocks noChangeAspect="1"/>
          </p:cNvSpPr>
          <p:nvPr userDrawn="1"/>
        </p:nvSpPr>
        <p:spPr>
          <a:xfrm>
            <a:off x="5509085" y="0"/>
            <a:ext cx="2127681" cy="2374253"/>
          </a:xfrm>
          <a:custGeom>
            <a:avLst/>
            <a:gdLst>
              <a:gd name="connsiteX0" fmla="*/ 152400 w 546291"/>
              <a:gd name="connsiteY0" fmla="*/ 514350 h 609600"/>
              <a:gd name="connsiteX1" fmla="*/ 171450 w 546291"/>
              <a:gd name="connsiteY1" fmla="*/ 533400 h 609600"/>
              <a:gd name="connsiteX2" fmla="*/ 152400 w 546291"/>
              <a:gd name="connsiteY2" fmla="*/ 552450 h 609600"/>
              <a:gd name="connsiteX3" fmla="*/ 133350 w 546291"/>
              <a:gd name="connsiteY3" fmla="*/ 533400 h 609600"/>
              <a:gd name="connsiteX4" fmla="*/ 152400 w 546291"/>
              <a:gd name="connsiteY4" fmla="*/ 514350 h 609600"/>
              <a:gd name="connsiteX5" fmla="*/ 38105 w 546291"/>
              <a:gd name="connsiteY5" fmla="*/ 495297 h 609600"/>
              <a:gd name="connsiteX6" fmla="*/ 38105 w 546291"/>
              <a:gd name="connsiteY6" fmla="*/ 571497 h 609600"/>
              <a:gd name="connsiteX7" fmla="*/ 266705 w 546291"/>
              <a:gd name="connsiteY7" fmla="*/ 571497 h 609600"/>
              <a:gd name="connsiteX8" fmla="*/ 266705 w 546291"/>
              <a:gd name="connsiteY8" fmla="*/ 495297 h 609600"/>
              <a:gd name="connsiteX9" fmla="*/ 350056 w 546291"/>
              <a:gd name="connsiteY9" fmla="*/ 219778 h 609600"/>
              <a:gd name="connsiteX10" fmla="*/ 364529 w 546291"/>
              <a:gd name="connsiteY10" fmla="*/ 221382 h 609600"/>
              <a:gd name="connsiteX11" fmla="*/ 413717 w 546291"/>
              <a:gd name="connsiteY11" fmla="*/ 303017 h 609600"/>
              <a:gd name="connsiteX12" fmla="*/ 362091 w 546291"/>
              <a:gd name="connsiteY12" fmla="*/ 386177 h 609600"/>
              <a:gd name="connsiteX13" fmla="*/ 353582 w 546291"/>
              <a:gd name="connsiteY13" fmla="*/ 388183 h 609600"/>
              <a:gd name="connsiteX14" fmla="*/ 336526 w 546291"/>
              <a:gd name="connsiteY14" fmla="*/ 377655 h 609600"/>
              <a:gd name="connsiteX15" fmla="*/ 345048 w 546291"/>
              <a:gd name="connsiteY15" fmla="*/ 352090 h 609600"/>
              <a:gd name="connsiteX16" fmla="*/ 375617 w 546291"/>
              <a:gd name="connsiteY16" fmla="*/ 303017 h 609600"/>
              <a:gd name="connsiteX17" fmla="*/ 346178 w 546291"/>
              <a:gd name="connsiteY17" fmla="*/ 254770 h 609600"/>
              <a:gd name="connsiteX18" fmla="*/ 338660 w 546291"/>
              <a:gd name="connsiteY18" fmla="*/ 228900 h 609600"/>
              <a:gd name="connsiteX19" fmla="*/ 350056 w 546291"/>
              <a:gd name="connsiteY19" fmla="*/ 219778 h 609600"/>
              <a:gd name="connsiteX20" fmla="*/ 410465 w 546291"/>
              <a:gd name="connsiteY20" fmla="*/ 183417 h 609600"/>
              <a:gd name="connsiteX21" fmla="*/ 424495 w 546291"/>
              <a:gd name="connsiteY21" fmla="*/ 187375 h 609600"/>
              <a:gd name="connsiteX22" fmla="*/ 479994 w 546291"/>
              <a:gd name="connsiteY22" fmla="*/ 303008 h 609600"/>
              <a:gd name="connsiteX23" fmla="*/ 422577 w 546291"/>
              <a:gd name="connsiteY23" fmla="*/ 419937 h 609600"/>
              <a:gd name="connsiteX24" fmla="*/ 410931 w 546291"/>
              <a:gd name="connsiteY24" fmla="*/ 423925 h 609600"/>
              <a:gd name="connsiteX25" fmla="*/ 395844 w 546291"/>
              <a:gd name="connsiteY25" fmla="*/ 416533 h 609600"/>
              <a:gd name="connsiteX26" fmla="*/ 399260 w 546291"/>
              <a:gd name="connsiteY26" fmla="*/ 389800 h 609600"/>
              <a:gd name="connsiteX27" fmla="*/ 441894 w 546291"/>
              <a:gd name="connsiteY27" fmla="*/ 303008 h 609600"/>
              <a:gd name="connsiteX28" fmla="*/ 400911 w 546291"/>
              <a:gd name="connsiteY28" fmla="*/ 217283 h 609600"/>
              <a:gd name="connsiteX29" fmla="*/ 397749 w 546291"/>
              <a:gd name="connsiteY29" fmla="*/ 190537 h 609600"/>
              <a:gd name="connsiteX30" fmla="*/ 410465 w 546291"/>
              <a:gd name="connsiteY30" fmla="*/ 183417 h 609600"/>
              <a:gd name="connsiteX31" fmla="*/ 38105 w 546291"/>
              <a:gd name="connsiteY31" fmla="*/ 152397 h 609600"/>
              <a:gd name="connsiteX32" fmla="*/ 38105 w 546291"/>
              <a:gd name="connsiteY32" fmla="*/ 457197 h 609600"/>
              <a:gd name="connsiteX33" fmla="*/ 266705 w 546291"/>
              <a:gd name="connsiteY33" fmla="*/ 457197 h 609600"/>
              <a:gd name="connsiteX34" fmla="*/ 266705 w 546291"/>
              <a:gd name="connsiteY34" fmla="*/ 152397 h 609600"/>
              <a:gd name="connsiteX35" fmla="*/ 466292 w 546291"/>
              <a:gd name="connsiteY35" fmla="*/ 148146 h 609600"/>
              <a:gd name="connsiteX36" fmla="*/ 479971 w 546291"/>
              <a:gd name="connsiteY36" fmla="*/ 153181 h 609600"/>
              <a:gd name="connsiteX37" fmla="*/ 546291 w 546291"/>
              <a:gd name="connsiteY37" fmla="*/ 303016 h 609600"/>
              <a:gd name="connsiteX38" fmla="*/ 478663 w 546291"/>
              <a:gd name="connsiteY38" fmla="*/ 454120 h 609600"/>
              <a:gd name="connsiteX39" fmla="*/ 459918 w 546291"/>
              <a:gd name="connsiteY39" fmla="*/ 461448 h 609600"/>
              <a:gd name="connsiteX40" fmla="*/ 440868 w 546291"/>
              <a:gd name="connsiteY40" fmla="*/ 442398 h 609600"/>
              <a:gd name="connsiteX41" fmla="*/ 455219 w 546291"/>
              <a:gd name="connsiteY41" fmla="*/ 423932 h 609600"/>
              <a:gd name="connsiteX42" fmla="*/ 508191 w 546291"/>
              <a:gd name="connsiteY42" fmla="*/ 303016 h 609600"/>
              <a:gd name="connsiteX43" fmla="*/ 454152 w 546291"/>
              <a:gd name="connsiteY43" fmla="*/ 181185 h 609600"/>
              <a:gd name="connsiteX44" fmla="*/ 453060 w 546291"/>
              <a:gd name="connsiteY44" fmla="*/ 154273 h 609600"/>
              <a:gd name="connsiteX45" fmla="*/ 466292 w 546291"/>
              <a:gd name="connsiteY45" fmla="*/ 148146 h 609600"/>
              <a:gd name="connsiteX46" fmla="*/ 114300 w 546291"/>
              <a:gd name="connsiteY46" fmla="*/ 57150 h 609600"/>
              <a:gd name="connsiteX47" fmla="*/ 190500 w 546291"/>
              <a:gd name="connsiteY47" fmla="*/ 57150 h 609600"/>
              <a:gd name="connsiteX48" fmla="*/ 209550 w 546291"/>
              <a:gd name="connsiteY48" fmla="*/ 76200 h 609600"/>
              <a:gd name="connsiteX49" fmla="*/ 190500 w 546291"/>
              <a:gd name="connsiteY49" fmla="*/ 95250 h 609600"/>
              <a:gd name="connsiteX50" fmla="*/ 114300 w 546291"/>
              <a:gd name="connsiteY50" fmla="*/ 95250 h 609600"/>
              <a:gd name="connsiteX51" fmla="*/ 95250 w 546291"/>
              <a:gd name="connsiteY51" fmla="*/ 76200 h 609600"/>
              <a:gd name="connsiteX52" fmla="*/ 114300 w 546291"/>
              <a:gd name="connsiteY52" fmla="*/ 57150 h 609600"/>
              <a:gd name="connsiteX53" fmla="*/ 38105 w 546291"/>
              <a:gd name="connsiteY53" fmla="*/ 38097 h 609600"/>
              <a:gd name="connsiteX54" fmla="*/ 38105 w 546291"/>
              <a:gd name="connsiteY54" fmla="*/ 114297 h 609600"/>
              <a:gd name="connsiteX55" fmla="*/ 266705 w 546291"/>
              <a:gd name="connsiteY55" fmla="*/ 114297 h 609600"/>
              <a:gd name="connsiteX56" fmla="*/ 266705 w 546291"/>
              <a:gd name="connsiteY56" fmla="*/ 38097 h 609600"/>
              <a:gd name="connsiteX57" fmla="*/ 38100 w 546291"/>
              <a:gd name="connsiteY57" fmla="*/ 0 h 609600"/>
              <a:gd name="connsiteX58" fmla="*/ 266700 w 546291"/>
              <a:gd name="connsiteY58" fmla="*/ 0 h 609600"/>
              <a:gd name="connsiteX59" fmla="*/ 304800 w 546291"/>
              <a:gd name="connsiteY59" fmla="*/ 38100 h 609600"/>
              <a:gd name="connsiteX60" fmla="*/ 304800 w 546291"/>
              <a:gd name="connsiteY60" fmla="*/ 114300 h 609600"/>
              <a:gd name="connsiteX61" fmla="*/ 304800 w 546291"/>
              <a:gd name="connsiteY61" fmla="*/ 152400 h 609600"/>
              <a:gd name="connsiteX62" fmla="*/ 304800 w 546291"/>
              <a:gd name="connsiteY62" fmla="*/ 457200 h 609600"/>
              <a:gd name="connsiteX63" fmla="*/ 304800 w 546291"/>
              <a:gd name="connsiteY63" fmla="*/ 495300 h 609600"/>
              <a:gd name="connsiteX64" fmla="*/ 304800 w 546291"/>
              <a:gd name="connsiteY64" fmla="*/ 571500 h 609600"/>
              <a:gd name="connsiteX65" fmla="*/ 266700 w 546291"/>
              <a:gd name="connsiteY65" fmla="*/ 609600 h 609600"/>
              <a:gd name="connsiteX66" fmla="*/ 38100 w 546291"/>
              <a:gd name="connsiteY66" fmla="*/ 609600 h 609600"/>
              <a:gd name="connsiteX67" fmla="*/ 0 w 546291"/>
              <a:gd name="connsiteY67" fmla="*/ 571500 h 609600"/>
              <a:gd name="connsiteX68" fmla="*/ 0 w 546291"/>
              <a:gd name="connsiteY68" fmla="*/ 495300 h 609600"/>
              <a:gd name="connsiteX69" fmla="*/ 0 w 546291"/>
              <a:gd name="connsiteY69" fmla="*/ 457200 h 609600"/>
              <a:gd name="connsiteX70" fmla="*/ 0 w 546291"/>
              <a:gd name="connsiteY70" fmla="*/ 152400 h 609600"/>
              <a:gd name="connsiteX71" fmla="*/ 0 w 546291"/>
              <a:gd name="connsiteY71" fmla="*/ 114300 h 609600"/>
              <a:gd name="connsiteX72" fmla="*/ 0 w 546291"/>
              <a:gd name="connsiteY72" fmla="*/ 38100 h 609600"/>
              <a:gd name="connsiteX73" fmla="*/ 38100 w 546291"/>
              <a:gd name="connsiteY73"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46291" h="609600">
                <a:moveTo>
                  <a:pt x="152400" y="514350"/>
                </a:moveTo>
                <a:cubicBezTo>
                  <a:pt x="162916" y="514350"/>
                  <a:pt x="171450" y="522872"/>
                  <a:pt x="171450" y="533400"/>
                </a:cubicBezTo>
                <a:cubicBezTo>
                  <a:pt x="171450" y="543928"/>
                  <a:pt x="162916" y="552450"/>
                  <a:pt x="152400" y="552450"/>
                </a:cubicBezTo>
                <a:cubicBezTo>
                  <a:pt x="141872" y="552450"/>
                  <a:pt x="133350" y="543928"/>
                  <a:pt x="133350" y="533400"/>
                </a:cubicBezTo>
                <a:cubicBezTo>
                  <a:pt x="133350" y="522872"/>
                  <a:pt x="141872" y="514350"/>
                  <a:pt x="152400" y="514350"/>
                </a:cubicBezTo>
                <a:close/>
                <a:moveTo>
                  <a:pt x="38105" y="495297"/>
                </a:moveTo>
                <a:lnTo>
                  <a:pt x="38105" y="571497"/>
                </a:lnTo>
                <a:lnTo>
                  <a:pt x="266705" y="571497"/>
                </a:lnTo>
                <a:lnTo>
                  <a:pt x="266705" y="495297"/>
                </a:lnTo>
                <a:close/>
                <a:moveTo>
                  <a:pt x="350056" y="219778"/>
                </a:moveTo>
                <a:cubicBezTo>
                  <a:pt x="354741" y="218423"/>
                  <a:pt x="359938" y="218855"/>
                  <a:pt x="364529" y="221382"/>
                </a:cubicBezTo>
                <a:cubicBezTo>
                  <a:pt x="394870" y="238069"/>
                  <a:pt x="413717" y="269349"/>
                  <a:pt x="413717" y="303017"/>
                </a:cubicBezTo>
                <a:cubicBezTo>
                  <a:pt x="413717" y="337853"/>
                  <a:pt x="393447" y="370492"/>
                  <a:pt x="362091" y="386177"/>
                </a:cubicBezTo>
                <a:cubicBezTo>
                  <a:pt x="359348" y="387536"/>
                  <a:pt x="356440" y="388183"/>
                  <a:pt x="353582" y="388183"/>
                </a:cubicBezTo>
                <a:cubicBezTo>
                  <a:pt x="346597" y="388183"/>
                  <a:pt x="339866" y="384323"/>
                  <a:pt x="336526" y="377655"/>
                </a:cubicBezTo>
                <a:cubicBezTo>
                  <a:pt x="331827" y="368232"/>
                  <a:pt x="335650" y="356789"/>
                  <a:pt x="345048" y="352090"/>
                </a:cubicBezTo>
                <a:cubicBezTo>
                  <a:pt x="363628" y="342819"/>
                  <a:pt x="375617" y="323553"/>
                  <a:pt x="375617" y="303017"/>
                </a:cubicBezTo>
                <a:cubicBezTo>
                  <a:pt x="375617" y="283243"/>
                  <a:pt x="364326" y="264765"/>
                  <a:pt x="346178" y="254770"/>
                </a:cubicBezTo>
                <a:cubicBezTo>
                  <a:pt x="336945" y="249690"/>
                  <a:pt x="333580" y="238107"/>
                  <a:pt x="338660" y="228900"/>
                </a:cubicBezTo>
                <a:cubicBezTo>
                  <a:pt x="341200" y="224277"/>
                  <a:pt x="345372" y="221134"/>
                  <a:pt x="350056" y="219778"/>
                </a:cubicBezTo>
                <a:close/>
                <a:moveTo>
                  <a:pt x="410465" y="183417"/>
                </a:moveTo>
                <a:cubicBezTo>
                  <a:pt x="415307" y="182844"/>
                  <a:pt x="420368" y="184117"/>
                  <a:pt x="424495" y="187375"/>
                </a:cubicBezTo>
                <a:cubicBezTo>
                  <a:pt x="459763" y="215175"/>
                  <a:pt x="479994" y="257339"/>
                  <a:pt x="479994" y="303008"/>
                </a:cubicBezTo>
                <a:cubicBezTo>
                  <a:pt x="479994" y="349084"/>
                  <a:pt x="459064" y="391705"/>
                  <a:pt x="422577" y="419937"/>
                </a:cubicBezTo>
                <a:cubicBezTo>
                  <a:pt x="419098" y="422617"/>
                  <a:pt x="414995" y="423925"/>
                  <a:pt x="410931" y="423925"/>
                </a:cubicBezTo>
                <a:cubicBezTo>
                  <a:pt x="405229" y="423925"/>
                  <a:pt x="399603" y="421385"/>
                  <a:pt x="395844" y="416533"/>
                </a:cubicBezTo>
                <a:cubicBezTo>
                  <a:pt x="389405" y="408215"/>
                  <a:pt x="390929" y="396239"/>
                  <a:pt x="399260" y="389800"/>
                </a:cubicBezTo>
                <a:cubicBezTo>
                  <a:pt x="426349" y="368845"/>
                  <a:pt x="441894" y="337209"/>
                  <a:pt x="441894" y="303008"/>
                </a:cubicBezTo>
                <a:cubicBezTo>
                  <a:pt x="441894" y="269086"/>
                  <a:pt x="426946" y="237832"/>
                  <a:pt x="400911" y="217283"/>
                </a:cubicBezTo>
                <a:cubicBezTo>
                  <a:pt x="392643" y="210781"/>
                  <a:pt x="391234" y="198792"/>
                  <a:pt x="397749" y="190537"/>
                </a:cubicBezTo>
                <a:cubicBezTo>
                  <a:pt x="401000" y="186410"/>
                  <a:pt x="405623" y="183990"/>
                  <a:pt x="410465" y="183417"/>
                </a:cubicBezTo>
                <a:close/>
                <a:moveTo>
                  <a:pt x="38105" y="152397"/>
                </a:moveTo>
                <a:lnTo>
                  <a:pt x="38105" y="457197"/>
                </a:lnTo>
                <a:lnTo>
                  <a:pt x="266705" y="457197"/>
                </a:lnTo>
                <a:lnTo>
                  <a:pt x="266705" y="152397"/>
                </a:lnTo>
                <a:close/>
                <a:moveTo>
                  <a:pt x="466292" y="148146"/>
                </a:moveTo>
                <a:cubicBezTo>
                  <a:pt x="471167" y="147949"/>
                  <a:pt x="476117" y="149613"/>
                  <a:pt x="479971" y="153181"/>
                </a:cubicBezTo>
                <a:cubicBezTo>
                  <a:pt x="522110" y="192030"/>
                  <a:pt x="546291" y="246640"/>
                  <a:pt x="546291" y="303016"/>
                </a:cubicBezTo>
                <a:cubicBezTo>
                  <a:pt x="546291" y="360039"/>
                  <a:pt x="521640" y="415119"/>
                  <a:pt x="478663" y="454120"/>
                </a:cubicBezTo>
                <a:cubicBezTo>
                  <a:pt x="474282" y="458553"/>
                  <a:pt x="467195" y="461448"/>
                  <a:pt x="459918" y="461448"/>
                </a:cubicBezTo>
                <a:cubicBezTo>
                  <a:pt x="449402" y="461448"/>
                  <a:pt x="440868" y="452927"/>
                  <a:pt x="440868" y="442398"/>
                </a:cubicBezTo>
                <a:cubicBezTo>
                  <a:pt x="440868" y="433508"/>
                  <a:pt x="446964" y="426028"/>
                  <a:pt x="455219" y="423932"/>
                </a:cubicBezTo>
                <a:cubicBezTo>
                  <a:pt x="489153" y="391738"/>
                  <a:pt x="508191" y="348088"/>
                  <a:pt x="508191" y="303016"/>
                </a:cubicBezTo>
                <a:cubicBezTo>
                  <a:pt x="508191" y="257245"/>
                  <a:pt x="488493" y="212846"/>
                  <a:pt x="454152" y="181185"/>
                </a:cubicBezTo>
                <a:cubicBezTo>
                  <a:pt x="446405" y="174060"/>
                  <a:pt x="445923" y="162008"/>
                  <a:pt x="453060" y="154273"/>
                </a:cubicBezTo>
                <a:cubicBezTo>
                  <a:pt x="456616" y="150400"/>
                  <a:pt x="461417" y="148342"/>
                  <a:pt x="466292" y="148146"/>
                </a:cubicBezTo>
                <a:close/>
                <a:moveTo>
                  <a:pt x="114300" y="57150"/>
                </a:moveTo>
                <a:lnTo>
                  <a:pt x="190500" y="57150"/>
                </a:lnTo>
                <a:cubicBezTo>
                  <a:pt x="201016" y="57150"/>
                  <a:pt x="209550" y="65672"/>
                  <a:pt x="209550" y="76200"/>
                </a:cubicBezTo>
                <a:cubicBezTo>
                  <a:pt x="209550" y="86728"/>
                  <a:pt x="201016" y="95250"/>
                  <a:pt x="190500" y="95250"/>
                </a:cubicBezTo>
                <a:lnTo>
                  <a:pt x="114300" y="95250"/>
                </a:lnTo>
                <a:cubicBezTo>
                  <a:pt x="103784" y="95250"/>
                  <a:pt x="95250" y="86728"/>
                  <a:pt x="95250" y="76200"/>
                </a:cubicBezTo>
                <a:cubicBezTo>
                  <a:pt x="95250" y="65672"/>
                  <a:pt x="103784" y="57150"/>
                  <a:pt x="114300" y="57150"/>
                </a:cubicBezTo>
                <a:close/>
                <a:moveTo>
                  <a:pt x="38105" y="38097"/>
                </a:moveTo>
                <a:lnTo>
                  <a:pt x="38105" y="114297"/>
                </a:lnTo>
                <a:lnTo>
                  <a:pt x="266705" y="114297"/>
                </a:lnTo>
                <a:lnTo>
                  <a:pt x="266705" y="38097"/>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55"/>
                  <a:pt x="287642" y="609600"/>
                  <a:pt x="266700" y="609600"/>
                </a:cubicBezTo>
                <a:lnTo>
                  <a:pt x="38100" y="609600"/>
                </a:lnTo>
                <a:cubicBezTo>
                  <a:pt x="17145" y="609600"/>
                  <a:pt x="0" y="592455"/>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tx2">
              <a:alpha val="28000"/>
            </a:schemeClr>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Title 2">
            <a:extLst>
              <a:ext uri="{FF2B5EF4-FFF2-40B4-BE49-F238E27FC236}">
                <a16:creationId xmlns:a16="http://schemas.microsoft.com/office/drawing/2014/main" id="{DD8011C5-77FC-854A-9DBE-55F6DC6921C1}"/>
              </a:ext>
            </a:extLst>
          </p:cNvPr>
          <p:cNvSpPr txBox="1">
            <a:spLocks/>
          </p:cNvSpPr>
          <p:nvPr userDrawn="1"/>
        </p:nvSpPr>
        <p:spPr>
          <a:xfrm>
            <a:off x="716096" y="1188720"/>
            <a:ext cx="6013888" cy="892039"/>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marL="0" marR="0" lvl="0" indent="0" algn="l" defTabSz="582984" rtl="0" eaLnBrk="1" fontAlgn="auto" latinLnBrk="0" hangingPunct="1">
              <a:lnSpc>
                <a:spcPct val="90000"/>
              </a:lnSpc>
              <a:spcBef>
                <a:spcPct val="0"/>
              </a:spcBef>
              <a:spcAft>
                <a:spcPts val="0"/>
              </a:spcAft>
              <a:buClrTx/>
              <a:buSzTx/>
              <a:buFontTx/>
              <a:buNone/>
              <a:tabLst/>
              <a:defRPr/>
            </a:pPr>
            <a:r>
              <a:rPr lang="en-US" sz="3600" b="0" i="0" u="none" strike="noStrike" kern="1200" spc="-34" baseline="0" dirty="0">
                <a:solidFill>
                  <a:schemeClr val="bg1"/>
                </a:solidFill>
                <a:effectLst/>
                <a:latin typeface="+mj-lt"/>
                <a:ea typeface="+mj-ea"/>
                <a:cs typeface="+mj-cs"/>
              </a:rPr>
              <a:t>American Express® Digital Tools</a:t>
            </a:r>
          </a:p>
          <a:p>
            <a:pPr marL="0" marR="0" lvl="0" indent="0" algn="l" defTabSz="582984" rtl="0" eaLnBrk="1" fontAlgn="auto" latinLnBrk="0" hangingPunct="1">
              <a:lnSpc>
                <a:spcPct val="90000"/>
              </a:lnSpc>
              <a:spcBef>
                <a:spcPts val="800"/>
              </a:spcBef>
              <a:spcAft>
                <a:spcPts val="0"/>
              </a:spcAft>
              <a:buClrTx/>
              <a:buSzTx/>
              <a:buFontTx/>
              <a:buNone/>
              <a:tabLst/>
              <a:defRPr/>
            </a:pPr>
            <a:r>
              <a:rPr lang="en-US" sz="2100" b="0" kern="1200" spc="-34" baseline="0" dirty="0">
                <a:solidFill>
                  <a:schemeClr val="bg1"/>
                </a:solidFill>
                <a:effectLst/>
                <a:latin typeface="+mn-lt"/>
                <a:ea typeface="+mj-ea"/>
                <a:cs typeface="+mj-cs"/>
              </a:rPr>
              <a:t>Einfach smart bezahlen. </a:t>
            </a:r>
          </a:p>
        </p:txBody>
      </p:sp>
      <p:sp>
        <p:nvSpPr>
          <p:cNvPr id="7" name="TextBox 6"/>
          <p:cNvSpPr txBox="1"/>
          <p:nvPr userDrawn="1"/>
        </p:nvSpPr>
        <p:spPr>
          <a:xfrm>
            <a:off x="716096" y="6172200"/>
            <a:ext cx="6417801" cy="1623848"/>
          </a:xfrm>
          <a:prstGeom prst="rect">
            <a:avLst/>
          </a:prstGeom>
          <a:noFill/>
        </p:spPr>
        <p:txBody>
          <a:bodyPr wrap="square" lIns="0" tIns="0" rIns="0" bIns="0" rtlCol="0">
            <a:spAutoFit/>
          </a:bodyPr>
          <a:lstStyle/>
          <a:p>
            <a:pPr algn="l">
              <a:lnSpc>
                <a:spcPct val="120000"/>
              </a:lnSpc>
              <a:spcBef>
                <a:spcPts val="900"/>
              </a:spcBef>
              <a:buSzPct val="120000"/>
            </a:pPr>
            <a:endParaRPr lang="en-US" sz="1200" dirty="0"/>
          </a:p>
        </p:txBody>
      </p:sp>
    </p:spTree>
    <p:extLst>
      <p:ext uri="{BB962C8B-B14F-4D97-AF65-F5344CB8AC3E}">
        <p14:creationId xmlns:p14="http://schemas.microsoft.com/office/powerpoint/2010/main" val="410238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A610-8703-BC46-98CF-238FE825197A}"/>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DB198A-1157-A045-8FC8-358A08A40B84}"/>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E99BB-115D-6540-A60A-3998BC7900C5}"/>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5" name="Footer Placeholder 4">
            <a:extLst>
              <a:ext uri="{FF2B5EF4-FFF2-40B4-BE49-F238E27FC236}">
                <a16:creationId xmlns:a16="http://schemas.microsoft.com/office/drawing/2014/main" id="{795FFAF9-035E-1947-AEE8-1E7CE8F46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8FBDD-DA82-3A41-9778-069826CB4A64}"/>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80914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ADF5-6377-5549-9882-DD7C3ED68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1ACA4-4473-3B4A-BD35-35FDEE648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D2793-29AF-E742-BDB7-24719D109EA6}"/>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5" name="Footer Placeholder 4">
            <a:extLst>
              <a:ext uri="{FF2B5EF4-FFF2-40B4-BE49-F238E27FC236}">
                <a16:creationId xmlns:a16="http://schemas.microsoft.com/office/drawing/2014/main" id="{9421023D-DE91-234C-8673-015CB2F2F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0506-AA05-944E-B4E7-976B0287C4FC}"/>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37084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42C9-3607-1044-BBFA-550A01BAB092}"/>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6C605E-2345-7143-AAA2-59F8F4BD46DE}"/>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4DD0EF-91C4-C34D-9F42-E5BB94E7D5DE}"/>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5" name="Footer Placeholder 4">
            <a:extLst>
              <a:ext uri="{FF2B5EF4-FFF2-40B4-BE49-F238E27FC236}">
                <a16:creationId xmlns:a16="http://schemas.microsoft.com/office/drawing/2014/main" id="{78B6A43C-04A4-BF49-952F-6576A44FF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7659-EC4C-424E-8DA9-331210EA6766}"/>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40477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FE9F-0493-1042-AC2A-1C903DA0D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6230B-8CD8-B743-B1D5-B0061A514803}"/>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2B3E4-9EE7-AF42-8EA2-C492C6660996}"/>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00065-3EFB-C44C-91D0-EFF6A62BC4FF}"/>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6" name="Footer Placeholder 5">
            <a:extLst>
              <a:ext uri="{FF2B5EF4-FFF2-40B4-BE49-F238E27FC236}">
                <a16:creationId xmlns:a16="http://schemas.microsoft.com/office/drawing/2014/main" id="{733A02DA-272D-A34D-856A-F2CFC4E4C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E4771-C658-1847-8A5E-7B4D76A2A35C}"/>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05564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A009-A1D9-C94E-AE49-BB745D2C3B84}"/>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75E91-783E-124E-B75D-AD69E95D8ABC}"/>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4697D-7AA9-B940-92AD-1E70F2257C09}"/>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EE51D-6976-4843-B333-54C53A71E6B1}"/>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99522-C519-7845-993E-0E5DAD99EFD7}"/>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AA287-8B77-B745-80F8-FBD130ACB575}"/>
              </a:ext>
            </a:extLst>
          </p:cNvPr>
          <p:cNvSpPr>
            <a:spLocks noGrp="1"/>
          </p:cNvSpPr>
          <p:nvPr>
            <p:ph type="dt" sz="half" idx="10"/>
          </p:nvPr>
        </p:nvSpPr>
        <p:spPr/>
        <p:txBody>
          <a:bodyPr/>
          <a:lstStyle/>
          <a:p>
            <a:fld id="{ABBC3C65-63F4-0B41-90BB-E0513990EEC0}" type="datetimeFigureOut">
              <a:rPr lang="en-US" smtClean="0"/>
              <a:t>7/22/2022</a:t>
            </a:fld>
            <a:endParaRPr lang="en-US"/>
          </a:p>
        </p:txBody>
      </p:sp>
      <p:sp>
        <p:nvSpPr>
          <p:cNvPr id="8" name="Footer Placeholder 7">
            <a:extLst>
              <a:ext uri="{FF2B5EF4-FFF2-40B4-BE49-F238E27FC236}">
                <a16:creationId xmlns:a16="http://schemas.microsoft.com/office/drawing/2014/main" id="{26335879-2385-B847-B93D-DC42CAB504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5B2F33-B0C7-F444-85D1-519D4FE7C4FD}"/>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1005617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08FED-0359-6A45-8A9C-E946B719C98E}"/>
              </a:ext>
            </a:extLst>
          </p:cNvPr>
          <p:cNvSpPr>
            <a:spLocks noGrp="1"/>
          </p:cNvSpPr>
          <p:nvPr>
            <p:ph type="title"/>
          </p:nvPr>
        </p:nvSpPr>
        <p:spPr>
          <a:xfrm>
            <a:off x="576072" y="576072"/>
            <a:ext cx="6620256" cy="373949"/>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8EFDB908-AC83-8040-9BEE-F0D0260AC877}"/>
              </a:ext>
            </a:extLst>
          </p:cNvPr>
          <p:cNvSpPr>
            <a:spLocks noGrp="1"/>
          </p:cNvSpPr>
          <p:nvPr>
            <p:ph type="body" idx="1"/>
          </p:nvPr>
        </p:nvSpPr>
        <p:spPr>
          <a:xfrm>
            <a:off x="576072" y="1676400"/>
            <a:ext cx="6620256" cy="6996176"/>
          </a:xfrm>
          <a:prstGeom prst="rect">
            <a:avLst/>
          </a:prstGeom>
        </p:spPr>
        <p:txBody>
          <a:bodyPr vert="horz" lIns="0" tIns="0" rIns="0" bIns="0" rtlCol="0">
            <a:noAutofit/>
          </a:bodyPr>
          <a:lstStyle/>
          <a:p>
            <a:pPr lvl="0"/>
            <a:r>
              <a:rPr lang="en-US" dirty="0"/>
              <a:t>Edit Master text styles</a:t>
            </a:r>
          </a:p>
          <a:p>
            <a:pPr lvl="1"/>
            <a:r>
              <a:rPr lang="en-US" dirty="0"/>
              <a:t>Second level (indent once)</a:t>
            </a:r>
          </a:p>
          <a:p>
            <a:pPr lvl="2"/>
            <a:r>
              <a:rPr lang="en-US" dirty="0"/>
              <a:t>Third level (indent twice)</a:t>
            </a:r>
          </a:p>
          <a:p>
            <a:pPr lvl="2"/>
            <a:r>
              <a:rPr lang="en-US" dirty="0"/>
              <a:t>Subhead (indent three times)</a:t>
            </a:r>
          </a:p>
        </p:txBody>
      </p:sp>
      <p:pic>
        <p:nvPicPr>
          <p:cNvPr id="12" name="Picture 11">
            <a:extLst>
              <a:ext uri="{FF2B5EF4-FFF2-40B4-BE49-F238E27FC236}">
                <a16:creationId xmlns:a16="http://schemas.microsoft.com/office/drawing/2014/main" id="{3B1E90F0-63E4-DC4E-AEAB-79116EDA2BE4}"/>
              </a:ext>
            </a:extLst>
          </p:cNvPr>
          <p:cNvPicPr>
            <a:picLocks noChangeAspect="1"/>
          </p:cNvPicPr>
          <p:nvPr userDrawn="1"/>
        </p:nvPicPr>
        <p:blipFill>
          <a:blip r:embed="rId6"/>
          <a:stretch>
            <a:fillRect/>
          </a:stretch>
        </p:blipFill>
        <p:spPr>
          <a:xfrm>
            <a:off x="691965" y="8269365"/>
            <a:ext cx="523529" cy="523529"/>
          </a:xfrm>
          <a:prstGeom prst="rect">
            <a:avLst/>
          </a:prstGeom>
        </p:spPr>
      </p:pic>
      <p:pic>
        <p:nvPicPr>
          <p:cNvPr id="7" name="Picture 6">
            <a:extLst>
              <a:ext uri="{FF2B5EF4-FFF2-40B4-BE49-F238E27FC236}">
                <a16:creationId xmlns:a16="http://schemas.microsoft.com/office/drawing/2014/main" id="{2E2093B4-EA2F-4C5C-8E00-22BA732B23DD}"/>
              </a:ext>
            </a:extLst>
          </p:cNvPr>
          <p:cNvPicPr>
            <a:picLocks noChangeAspect="1"/>
          </p:cNvPicPr>
          <p:nvPr userDrawn="1"/>
        </p:nvPicPr>
        <p:blipFill>
          <a:blip r:embed="rId7"/>
          <a:stretch>
            <a:fillRect/>
          </a:stretch>
        </p:blipFill>
        <p:spPr>
          <a:xfrm>
            <a:off x="1303199" y="8404837"/>
            <a:ext cx="2502267" cy="256643"/>
          </a:xfrm>
          <a:prstGeom prst="rect">
            <a:avLst/>
          </a:prstGeom>
        </p:spPr>
      </p:pic>
      <p:sp>
        <p:nvSpPr>
          <p:cNvPr id="4" name="Rectangle 3">
            <a:extLst>
              <a:ext uri="{FF2B5EF4-FFF2-40B4-BE49-F238E27FC236}">
                <a16:creationId xmlns:a16="http://schemas.microsoft.com/office/drawing/2014/main" id="{0A1A48F4-69C9-4968-90F8-EEFFA4FB3FE5}"/>
              </a:ext>
            </a:extLst>
          </p:cNvPr>
          <p:cNvSpPr/>
          <p:nvPr userDrawn="1"/>
        </p:nvSpPr>
        <p:spPr>
          <a:xfrm>
            <a:off x="581891" y="9083484"/>
            <a:ext cx="6620257" cy="630942"/>
          </a:xfrm>
          <a:prstGeom prst="rect">
            <a:avLst/>
          </a:prstGeom>
        </p:spPr>
        <p:txBody>
          <a:bodyPr wrap="square">
            <a:spAutoFit/>
          </a:bodyPr>
          <a:lstStyle/>
          <a:p>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American Express Europe S.A. (Germany branch), Theodor-</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Heuss</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-Allee 112, 60486 Frankfurt am Main,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Registergericht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Frankfurt am Main HRB 112342. American Express Europe S.A.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hält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eine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Erlaubnis</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der Banco de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España</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mit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Sitz</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in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Spanien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zur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Erbringung</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von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Zahlungsdiensten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gemäß</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Vorschriften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über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die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Erbringung</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von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Zahlungsdiensten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Referenznummer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6.837. </a:t>
            </a:r>
            <a:b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br>
            <a:b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b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2022 American Express Company.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Alle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Rechte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vorbehalten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endParaRPr lang="en-GB" sz="700" dirty="0"/>
          </a:p>
        </p:txBody>
      </p:sp>
    </p:spTree>
    <p:extLst>
      <p:ext uri="{BB962C8B-B14F-4D97-AF65-F5344CB8AC3E}">
        <p14:creationId xmlns:p14="http://schemas.microsoft.com/office/powerpoint/2010/main" val="238086075"/>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8" r:id="rId3"/>
    <p:sldLayoutId id="214748368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582984" rtl="0" eaLnBrk="1" latinLnBrk="0" hangingPunct="1">
        <a:lnSpc>
          <a:spcPct val="90000"/>
        </a:lnSpc>
        <a:spcBef>
          <a:spcPct val="0"/>
        </a:spcBef>
        <a:buNone/>
        <a:defRPr sz="2700" kern="1200" spc="-34" baseline="0">
          <a:solidFill>
            <a:schemeClr val="bg2"/>
          </a:solidFill>
          <a:latin typeface="+mj-lt"/>
          <a:ea typeface="+mj-ea"/>
          <a:cs typeface="+mj-cs"/>
        </a:defRPr>
      </a:lvl1pPr>
    </p:titleStyle>
    <p:bodyStyle>
      <a:lvl1pPr marL="0" indent="0" algn="l" defTabSz="582984" rtl="0" eaLnBrk="1" latinLnBrk="0" hangingPunct="1">
        <a:lnSpc>
          <a:spcPct val="100000"/>
        </a:lnSpc>
        <a:spcBef>
          <a:spcPts val="1200"/>
        </a:spcBef>
        <a:buSzPct val="120000"/>
        <a:buFont typeface="Arial" panose="020B0604020202020204" pitchFamily="34" charset="0"/>
        <a:buNone/>
        <a:defRPr sz="1200" kern="1200">
          <a:solidFill>
            <a:schemeClr val="tx1"/>
          </a:solidFill>
          <a:latin typeface="+mn-lt"/>
          <a:ea typeface="+mn-ea"/>
          <a:cs typeface="+mn-cs"/>
        </a:defRPr>
      </a:lvl1pPr>
      <a:lvl2pPr marL="201168" indent="-164592" algn="l" defTabSz="582984" rtl="0" eaLnBrk="1" latinLnBrk="0" hangingPunct="1">
        <a:lnSpc>
          <a:spcPct val="10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2pPr>
      <a:lvl3pPr marL="336042" indent="-171450" algn="l" defTabSz="582984"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582984"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4pPr>
      <a:lvl5pPr marL="730674"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5pPr>
      <a:lvl6pPr marL="870590"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6pPr>
      <a:lvl7pPr marL="1018280"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7pPr>
      <a:lvl8pPr marL="1165970"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8pPr>
      <a:lvl9pPr marL="1313659"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82984" rtl="0" eaLnBrk="1" latinLnBrk="0" hangingPunct="1">
        <a:defRPr sz="1020" kern="1200">
          <a:solidFill>
            <a:schemeClr val="tx1"/>
          </a:solidFill>
          <a:latin typeface="+mn-lt"/>
          <a:ea typeface="+mn-ea"/>
          <a:cs typeface="+mn-cs"/>
        </a:defRPr>
      </a:lvl1pPr>
      <a:lvl2pPr marL="291492" algn="l" defTabSz="582984" rtl="0" eaLnBrk="1" latinLnBrk="0" hangingPunct="1">
        <a:defRPr sz="1020" kern="1200">
          <a:solidFill>
            <a:schemeClr val="tx1"/>
          </a:solidFill>
          <a:latin typeface="+mn-lt"/>
          <a:ea typeface="+mn-ea"/>
          <a:cs typeface="+mn-cs"/>
        </a:defRPr>
      </a:lvl2pPr>
      <a:lvl3pPr marL="582984" algn="l" defTabSz="582984" rtl="0" eaLnBrk="1" latinLnBrk="0" hangingPunct="1">
        <a:defRPr sz="1020" kern="1200">
          <a:solidFill>
            <a:schemeClr val="tx1"/>
          </a:solidFill>
          <a:latin typeface="+mn-lt"/>
          <a:ea typeface="+mn-ea"/>
          <a:cs typeface="+mn-cs"/>
        </a:defRPr>
      </a:lvl3pPr>
      <a:lvl4pPr marL="874477" algn="l" defTabSz="582984" rtl="0" eaLnBrk="1" latinLnBrk="0" hangingPunct="1">
        <a:defRPr sz="1020" kern="1200">
          <a:solidFill>
            <a:schemeClr val="tx1"/>
          </a:solidFill>
          <a:latin typeface="+mn-lt"/>
          <a:ea typeface="+mn-ea"/>
          <a:cs typeface="+mn-cs"/>
        </a:defRPr>
      </a:lvl4pPr>
      <a:lvl5pPr marL="1165970" algn="l" defTabSz="582984" rtl="0" eaLnBrk="1" latinLnBrk="0" hangingPunct="1">
        <a:defRPr sz="1020" kern="1200">
          <a:solidFill>
            <a:schemeClr val="tx1"/>
          </a:solidFill>
          <a:latin typeface="+mn-lt"/>
          <a:ea typeface="+mn-ea"/>
          <a:cs typeface="+mn-cs"/>
        </a:defRPr>
      </a:lvl5pPr>
      <a:lvl6pPr marL="1457462" algn="l" defTabSz="582984" rtl="0" eaLnBrk="1" latinLnBrk="0" hangingPunct="1">
        <a:defRPr sz="1020" kern="1200">
          <a:solidFill>
            <a:schemeClr val="tx1"/>
          </a:solidFill>
          <a:latin typeface="+mn-lt"/>
          <a:ea typeface="+mn-ea"/>
          <a:cs typeface="+mn-cs"/>
        </a:defRPr>
      </a:lvl6pPr>
      <a:lvl7pPr marL="1748954" algn="l" defTabSz="582984" rtl="0" eaLnBrk="1" latinLnBrk="0" hangingPunct="1">
        <a:defRPr sz="1020" kern="1200">
          <a:solidFill>
            <a:schemeClr val="tx1"/>
          </a:solidFill>
          <a:latin typeface="+mn-lt"/>
          <a:ea typeface="+mn-ea"/>
          <a:cs typeface="+mn-cs"/>
        </a:defRPr>
      </a:lvl7pPr>
      <a:lvl8pPr marL="2040446" algn="l" defTabSz="582984" rtl="0" eaLnBrk="1" latinLnBrk="0" hangingPunct="1">
        <a:defRPr sz="1020" kern="1200">
          <a:solidFill>
            <a:schemeClr val="tx1"/>
          </a:solidFill>
          <a:latin typeface="+mn-lt"/>
          <a:ea typeface="+mn-ea"/>
          <a:cs typeface="+mn-cs"/>
        </a:defRPr>
      </a:lvl8pPr>
      <a:lvl9pPr marL="2331938" algn="l" defTabSz="582984" rtl="0" eaLnBrk="1" latinLnBrk="0" hangingPunct="1">
        <a:defRPr sz="10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5" userDrawn="1">
          <p15:clr>
            <a:srgbClr val="F26B43"/>
          </p15:clr>
        </p15:guide>
        <p15:guide id="2" pos="245" userDrawn="1">
          <p15:clr>
            <a:srgbClr val="F26B43"/>
          </p15:clr>
        </p15:guide>
        <p15:guide id="3" pos="4651" userDrawn="1">
          <p15:clr>
            <a:srgbClr val="F26B43"/>
          </p15:clr>
        </p15:guide>
        <p15:guide id="4" orient="horz" pos="1518" userDrawn="1">
          <p15:clr>
            <a:srgbClr val="F26B43"/>
          </p15:clr>
        </p15:guide>
        <p15:guide id="6" pos="2448" userDrawn="1">
          <p15:clr>
            <a:srgbClr val="F26B43"/>
          </p15:clr>
        </p15:guide>
        <p15:guide id="7" pos="1616" userDrawn="1">
          <p15:clr>
            <a:srgbClr val="F26B43"/>
          </p15:clr>
        </p15:guide>
        <p15:guide id="8" pos="1763" userDrawn="1">
          <p15:clr>
            <a:srgbClr val="F26B43"/>
          </p15:clr>
        </p15:guide>
        <p15:guide id="11" pos="3280" userDrawn="1">
          <p15:clr>
            <a:srgbClr val="F26B43"/>
          </p15:clr>
        </p15:guide>
        <p15:guide id="12" pos="3133" userDrawn="1">
          <p15:clr>
            <a:srgbClr val="F26B43"/>
          </p15:clr>
        </p15:guide>
        <p15:guide id="13" pos="3966" userDrawn="1">
          <p15:clr>
            <a:srgbClr val="F26B43"/>
          </p15:clr>
        </p15:guide>
        <p15:guide id="14" orient="horz" pos="5464" userDrawn="1">
          <p15:clr>
            <a:srgbClr val="F26B43"/>
          </p15:clr>
        </p15:guide>
        <p15:guide id="15" pos="2375" userDrawn="1">
          <p15:clr>
            <a:srgbClr val="F26B43"/>
          </p15:clr>
        </p15:guide>
        <p15:guide id="16" pos="2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2B7AB-76EE-7444-97E5-928482053218}"/>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A53CC-5B27-5D41-80E1-B2591E3BBA3D}"/>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733A2-4D37-B24A-ABE2-72DB34C57C5F}"/>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ABBC3C65-63F4-0B41-90BB-E0513990EEC0}" type="datetimeFigureOut">
              <a:rPr lang="en-US" smtClean="0"/>
              <a:t>7/22/2022</a:t>
            </a:fld>
            <a:endParaRPr lang="en-US"/>
          </a:p>
        </p:txBody>
      </p:sp>
      <p:sp>
        <p:nvSpPr>
          <p:cNvPr id="5" name="Footer Placeholder 4">
            <a:extLst>
              <a:ext uri="{FF2B5EF4-FFF2-40B4-BE49-F238E27FC236}">
                <a16:creationId xmlns:a16="http://schemas.microsoft.com/office/drawing/2014/main" id="{0111514F-222E-0B4F-8C25-BBFFC9577AD0}"/>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4B7CD2-4821-104E-AA71-8BDB2F7A15C8}"/>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D85240D9-1161-A04A-A7F0-3757ABADC9C9}" type="slidenum">
              <a:rPr lang="en-US" smtClean="0"/>
              <a:t>‹#›</a:t>
            </a:fld>
            <a:endParaRPr lang="en-US"/>
          </a:p>
        </p:txBody>
      </p:sp>
    </p:spTree>
    <p:extLst>
      <p:ext uri="{BB962C8B-B14F-4D97-AF65-F5344CB8AC3E}">
        <p14:creationId xmlns:p14="http://schemas.microsoft.com/office/powerpoint/2010/main" val="283270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20E77-3CA5-1040-B232-5D2AD796A211}"/>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A70E0-77FF-E84E-9283-C3AB007FB84D}"/>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B81D7-2AA1-E546-A996-A1D1CDA6A209}"/>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CE8EF058-F306-A040-9871-59CA2BAB1A1C}" type="datetimeFigureOut">
              <a:rPr lang="en-US" smtClean="0"/>
              <a:t>7/22/2022</a:t>
            </a:fld>
            <a:endParaRPr lang="en-US"/>
          </a:p>
        </p:txBody>
      </p:sp>
      <p:sp>
        <p:nvSpPr>
          <p:cNvPr id="5" name="Footer Placeholder 4">
            <a:extLst>
              <a:ext uri="{FF2B5EF4-FFF2-40B4-BE49-F238E27FC236}">
                <a16:creationId xmlns:a16="http://schemas.microsoft.com/office/drawing/2014/main" id="{DBFDC37F-E018-EF46-9364-D4AEF9CE1B3D}"/>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E8973B-0CD6-D64F-8890-6EAE68B02709}"/>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C8639D22-2D6A-0D4D-92E5-8715AB8C89CB}" type="slidenum">
              <a:rPr lang="en-US" smtClean="0"/>
              <a:t>‹#›</a:t>
            </a:fld>
            <a:endParaRPr lang="en-US"/>
          </a:p>
        </p:txBody>
      </p:sp>
    </p:spTree>
    <p:extLst>
      <p:ext uri="{BB962C8B-B14F-4D97-AF65-F5344CB8AC3E}">
        <p14:creationId xmlns:p14="http://schemas.microsoft.com/office/powerpoint/2010/main" val="1624385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mericanexpress.com/de/ma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NULL" TargetMode="External"/><Relationship Id="rId7" Type="http://schemas.openxmlformats.org/officeDocument/2006/relationships/image" Target="../media/image6.png"/><Relationship Id="rId2" Type="http://schemas.openxmlformats.org/officeDocument/2006/relationships/hyperlink" Target="https://www.americanexpress.com/de/vorteile/service-sicherheit/zahlungsarten/digital-wallets/apple-pay/index.html" TargetMode="External"/><Relationship Id="rId1" Type="http://schemas.openxmlformats.org/officeDocument/2006/relationships/slideLayout" Target="../slideLayouts/slideLayout4.xml"/><Relationship Id="rId6" Type="http://schemas.openxmlformats.org/officeDocument/2006/relationships/hyperlink" Target="https://www.americanexpress.com/de/kundenservice/digital/amex-deutschland.html" TargetMode="External"/><Relationship Id="rId5" Type="http://schemas.openxmlformats.org/officeDocument/2006/relationships/hyperlink" Target="https://www.americanexpress.com/de/vorteile/service-sicherheit/zahlungsarten/kontaktlos/" TargetMode="External"/><Relationship Id="rId4" Type="http://schemas.openxmlformats.org/officeDocument/2006/relationships/hyperlink" Target="https://www.americanexpress.com/de/vorteile/service-sicherheit/zahlungsarten/digital-wallets/apple-p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74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D8011C5-77FC-854A-9DBE-55F6DC6921C1}"/>
              </a:ext>
            </a:extLst>
          </p:cNvPr>
          <p:cNvSpPr txBox="1">
            <a:spLocks/>
          </p:cNvSpPr>
          <p:nvPr/>
        </p:nvSpPr>
        <p:spPr>
          <a:xfrm>
            <a:off x="935965" y="1198857"/>
            <a:ext cx="6582436" cy="415498"/>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lvl="0">
              <a:defRPr/>
            </a:pPr>
            <a:r>
              <a:rPr lang="en-US" sz="3000" dirty="0"/>
              <a:t>American Express® Maps</a:t>
            </a:r>
          </a:p>
        </p:txBody>
      </p:sp>
      <p:sp>
        <p:nvSpPr>
          <p:cNvPr id="7" name="TextBox 6">
            <a:extLst>
              <a:ext uri="{FF2B5EF4-FFF2-40B4-BE49-F238E27FC236}">
                <a16:creationId xmlns:a16="http://schemas.microsoft.com/office/drawing/2014/main" id="{CA2D2383-86B4-9446-8ED0-CE1C13863E6B}"/>
              </a:ext>
            </a:extLst>
          </p:cNvPr>
          <p:cNvSpPr txBox="1"/>
          <p:nvPr/>
        </p:nvSpPr>
        <p:spPr>
          <a:xfrm>
            <a:off x="3515096" y="2757922"/>
            <a:ext cx="3182587" cy="3989062"/>
          </a:xfrm>
          <a:prstGeom prst="rect">
            <a:avLst/>
          </a:prstGeom>
          <a:noFill/>
        </p:spPr>
        <p:txBody>
          <a:bodyPr wrap="square" lIns="0" tIns="0" rIns="0" bIns="0" rtlCol="0" anchor="t" anchorCtr="0">
            <a:noAutofit/>
          </a:bodyPr>
          <a:lstStyle/>
          <a:p>
            <a:r>
              <a:rPr lang="de-DE" sz="1400" dirty="0">
                <a:solidFill>
                  <a:srgbClr val="00175A"/>
                </a:solidFill>
                <a:latin typeface="BentonSans Medium" pitchFamily="2" charset="0"/>
              </a:rPr>
              <a:t>Wo können Sie Ihre Corporate Card einsetzen? American Express® </a:t>
            </a:r>
            <a:r>
              <a:rPr lang="de-DE" sz="1400" dirty="0" err="1">
                <a:solidFill>
                  <a:srgbClr val="00175A"/>
                </a:solidFill>
                <a:latin typeface="BentonSans Medium" pitchFamily="2" charset="0"/>
              </a:rPr>
              <a:t>Maps</a:t>
            </a:r>
            <a:r>
              <a:rPr lang="de-DE" sz="1400" dirty="0">
                <a:solidFill>
                  <a:srgbClr val="00175A"/>
                </a:solidFill>
                <a:latin typeface="BentonSans Medium" pitchFamily="2" charset="0"/>
              </a:rPr>
              <a:t> hilft Ihnen bei der Suche</a:t>
            </a:r>
            <a:endParaRPr lang="en-US" sz="1100" dirty="0">
              <a:solidFill>
                <a:schemeClr val="tx1">
                  <a:lumMod val="85000"/>
                  <a:lumOff val="15000"/>
                </a:schemeClr>
              </a:solidFill>
              <a:latin typeface="BentonSans Book" charset="0"/>
            </a:endParaRPr>
          </a:p>
          <a:p>
            <a:endParaRPr lang="en-US" sz="1100" dirty="0">
              <a:solidFill>
                <a:schemeClr val="tx1">
                  <a:lumMod val="85000"/>
                  <a:lumOff val="15000"/>
                </a:schemeClr>
              </a:solidFill>
              <a:latin typeface="BentonSans Book" charset="0"/>
            </a:endParaRPr>
          </a:p>
          <a:p>
            <a:r>
              <a:rPr lang="de-DE" sz="1100" dirty="0">
                <a:solidFill>
                  <a:srgbClr val="75787B"/>
                </a:solidFill>
                <a:latin typeface="BentonSans Book" panose="02000503000000020004" pitchFamily="2" charset="0"/>
              </a:rPr>
              <a:t>Karteneinsatz leicht gemacht: Neue Suche nach Akzeptanzstellen </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 </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Unabhängig davon, ob Sie Ihre Karte geschäftlich oder privat einsetzen möchten: American Express </a:t>
            </a:r>
            <a:r>
              <a:rPr lang="de-DE" sz="1100" dirty="0" err="1">
                <a:solidFill>
                  <a:srgbClr val="75787B"/>
                </a:solidFill>
                <a:latin typeface="BentonSans Book" panose="02000503000000020004" pitchFamily="2" charset="0"/>
              </a:rPr>
              <a:t>Maps</a:t>
            </a:r>
            <a:r>
              <a:rPr lang="de-DE" sz="1100" dirty="0">
                <a:solidFill>
                  <a:srgbClr val="75787B"/>
                </a:solidFill>
                <a:latin typeface="BentonSans Book" panose="02000503000000020004" pitchFamily="2" charset="0"/>
              </a:rPr>
              <a:t> hilft Ihnen bei der Suche nach Akzeptanzstellen, zum Beispiel Hotels, Restaurants und Geschäfte.</a:t>
            </a:r>
            <a:r>
              <a:rPr lang="en-GB" sz="1100" dirty="0">
                <a:solidFill>
                  <a:srgbClr val="75787B"/>
                </a:solidFill>
                <a:latin typeface="BentonSans Book" panose="02000503000000020004" pitchFamily="2" charset="0"/>
              </a:rPr>
              <a:t> </a:t>
            </a:r>
            <a:endParaRPr lang="en-US" sz="1100" dirty="0">
              <a:solidFill>
                <a:srgbClr val="75787B"/>
              </a:solidFill>
              <a:latin typeface="BentonSans Book" panose="02000503000000020004" pitchFamily="2" charset="0"/>
              <a:ea typeface="BentonSans Book" charset="0"/>
              <a:cs typeface="BentonSans Book" charset="0"/>
            </a:endParaRPr>
          </a:p>
        </p:txBody>
      </p:sp>
      <p:sp>
        <p:nvSpPr>
          <p:cNvPr id="8" name="Freeform 7">
            <a:extLst>
              <a:ext uri="{FF2B5EF4-FFF2-40B4-BE49-F238E27FC236}">
                <a16:creationId xmlns:a16="http://schemas.microsoft.com/office/drawing/2014/main" id="{5D7D4EAC-9285-2E41-B678-04279890C945}"/>
              </a:ext>
            </a:extLst>
          </p:cNvPr>
          <p:cNvSpPr/>
          <p:nvPr/>
        </p:nvSpPr>
        <p:spPr>
          <a:xfrm>
            <a:off x="935965" y="2752641"/>
            <a:ext cx="1819110" cy="3638219"/>
          </a:xfrm>
          <a:custGeom>
            <a:avLst/>
            <a:gdLst>
              <a:gd name="connsiteX0" fmla="*/ 152400 w 304800"/>
              <a:gd name="connsiteY0" fmla="*/ 514350 h 609600"/>
              <a:gd name="connsiteX1" fmla="*/ 171450 w 304800"/>
              <a:gd name="connsiteY1" fmla="*/ 533400 h 609600"/>
              <a:gd name="connsiteX2" fmla="*/ 152400 w 304800"/>
              <a:gd name="connsiteY2" fmla="*/ 552450 h 609600"/>
              <a:gd name="connsiteX3" fmla="*/ 133350 w 304800"/>
              <a:gd name="connsiteY3" fmla="*/ 533400 h 609600"/>
              <a:gd name="connsiteX4" fmla="*/ 152400 w 304800"/>
              <a:gd name="connsiteY4" fmla="*/ 514350 h 609600"/>
              <a:gd name="connsiteX5" fmla="*/ 38097 w 304800"/>
              <a:gd name="connsiteY5" fmla="*/ 495299 h 609600"/>
              <a:gd name="connsiteX6" fmla="*/ 38097 w 304800"/>
              <a:gd name="connsiteY6" fmla="*/ 571499 h 609600"/>
              <a:gd name="connsiteX7" fmla="*/ 266697 w 304800"/>
              <a:gd name="connsiteY7" fmla="*/ 571499 h 609600"/>
              <a:gd name="connsiteX8" fmla="*/ 266697 w 304800"/>
              <a:gd name="connsiteY8" fmla="*/ 495299 h 609600"/>
              <a:gd name="connsiteX9" fmla="*/ 38097 w 304800"/>
              <a:gd name="connsiteY9" fmla="*/ 152399 h 609600"/>
              <a:gd name="connsiteX10" fmla="*/ 38097 w 304800"/>
              <a:gd name="connsiteY10" fmla="*/ 457199 h 609600"/>
              <a:gd name="connsiteX11" fmla="*/ 266697 w 304800"/>
              <a:gd name="connsiteY11" fmla="*/ 457199 h 609600"/>
              <a:gd name="connsiteX12" fmla="*/ 266697 w 304800"/>
              <a:gd name="connsiteY12" fmla="*/ 152399 h 609600"/>
              <a:gd name="connsiteX13" fmla="*/ 114300 w 304800"/>
              <a:gd name="connsiteY13" fmla="*/ 57150 h 609600"/>
              <a:gd name="connsiteX14" fmla="*/ 190500 w 304800"/>
              <a:gd name="connsiteY14" fmla="*/ 57150 h 609600"/>
              <a:gd name="connsiteX15" fmla="*/ 209550 w 304800"/>
              <a:gd name="connsiteY15" fmla="*/ 76200 h 609600"/>
              <a:gd name="connsiteX16" fmla="*/ 190500 w 304800"/>
              <a:gd name="connsiteY16" fmla="*/ 95250 h 609600"/>
              <a:gd name="connsiteX17" fmla="*/ 114300 w 304800"/>
              <a:gd name="connsiteY17" fmla="*/ 95250 h 609600"/>
              <a:gd name="connsiteX18" fmla="*/ 95250 w 304800"/>
              <a:gd name="connsiteY18" fmla="*/ 76200 h 609600"/>
              <a:gd name="connsiteX19" fmla="*/ 114300 w 304800"/>
              <a:gd name="connsiteY19" fmla="*/ 57150 h 609600"/>
              <a:gd name="connsiteX20" fmla="*/ 38097 w 304800"/>
              <a:gd name="connsiteY20" fmla="*/ 38099 h 609600"/>
              <a:gd name="connsiteX21" fmla="*/ 38097 w 304800"/>
              <a:gd name="connsiteY21" fmla="*/ 114299 h 609600"/>
              <a:gd name="connsiteX22" fmla="*/ 266697 w 304800"/>
              <a:gd name="connsiteY22" fmla="*/ 114299 h 609600"/>
              <a:gd name="connsiteX23" fmla="*/ 266697 w 304800"/>
              <a:gd name="connsiteY23" fmla="*/ 38099 h 609600"/>
              <a:gd name="connsiteX24" fmla="*/ 38100 w 304800"/>
              <a:gd name="connsiteY24" fmla="*/ 0 h 609600"/>
              <a:gd name="connsiteX25" fmla="*/ 266700 w 304800"/>
              <a:gd name="connsiteY25" fmla="*/ 0 h 609600"/>
              <a:gd name="connsiteX26" fmla="*/ 304800 w 304800"/>
              <a:gd name="connsiteY26" fmla="*/ 38100 h 609600"/>
              <a:gd name="connsiteX27" fmla="*/ 304800 w 304800"/>
              <a:gd name="connsiteY27" fmla="*/ 114300 h 609600"/>
              <a:gd name="connsiteX28" fmla="*/ 304800 w 304800"/>
              <a:gd name="connsiteY28" fmla="*/ 152400 h 609600"/>
              <a:gd name="connsiteX29" fmla="*/ 304800 w 304800"/>
              <a:gd name="connsiteY29" fmla="*/ 457200 h 609600"/>
              <a:gd name="connsiteX30" fmla="*/ 304800 w 304800"/>
              <a:gd name="connsiteY30" fmla="*/ 495300 h 609600"/>
              <a:gd name="connsiteX31" fmla="*/ 304800 w 304800"/>
              <a:gd name="connsiteY31" fmla="*/ 571500 h 609600"/>
              <a:gd name="connsiteX32" fmla="*/ 266700 w 304800"/>
              <a:gd name="connsiteY32" fmla="*/ 609600 h 609600"/>
              <a:gd name="connsiteX33" fmla="*/ 38100 w 304800"/>
              <a:gd name="connsiteY33" fmla="*/ 609600 h 609600"/>
              <a:gd name="connsiteX34" fmla="*/ 0 w 304800"/>
              <a:gd name="connsiteY34" fmla="*/ 571500 h 609600"/>
              <a:gd name="connsiteX35" fmla="*/ 0 w 304800"/>
              <a:gd name="connsiteY35" fmla="*/ 495300 h 609600"/>
              <a:gd name="connsiteX36" fmla="*/ 0 w 304800"/>
              <a:gd name="connsiteY36" fmla="*/ 457200 h 609600"/>
              <a:gd name="connsiteX37" fmla="*/ 0 w 304800"/>
              <a:gd name="connsiteY37" fmla="*/ 152400 h 609600"/>
              <a:gd name="connsiteX38" fmla="*/ 0 w 304800"/>
              <a:gd name="connsiteY38" fmla="*/ 114300 h 609600"/>
              <a:gd name="connsiteX39" fmla="*/ 0 w 304800"/>
              <a:gd name="connsiteY39" fmla="*/ 38100 h 609600"/>
              <a:gd name="connsiteX40" fmla="*/ 38100 w 3048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609600">
                <a:moveTo>
                  <a:pt x="152400" y="514350"/>
                </a:moveTo>
                <a:cubicBezTo>
                  <a:pt x="162916" y="514350"/>
                  <a:pt x="171450" y="522872"/>
                  <a:pt x="171450" y="533400"/>
                </a:cubicBezTo>
                <a:cubicBezTo>
                  <a:pt x="171450" y="543916"/>
                  <a:pt x="162916" y="552450"/>
                  <a:pt x="152400" y="552450"/>
                </a:cubicBezTo>
                <a:cubicBezTo>
                  <a:pt x="141872" y="552450"/>
                  <a:pt x="133350" y="543916"/>
                  <a:pt x="133350" y="533400"/>
                </a:cubicBezTo>
                <a:cubicBezTo>
                  <a:pt x="133350" y="522872"/>
                  <a:pt x="141872" y="514350"/>
                  <a:pt x="152400" y="514350"/>
                </a:cubicBezTo>
                <a:close/>
                <a:moveTo>
                  <a:pt x="38097" y="495299"/>
                </a:moveTo>
                <a:lnTo>
                  <a:pt x="38097" y="571499"/>
                </a:lnTo>
                <a:lnTo>
                  <a:pt x="266697" y="571499"/>
                </a:lnTo>
                <a:lnTo>
                  <a:pt x="266697" y="495299"/>
                </a:lnTo>
                <a:close/>
                <a:moveTo>
                  <a:pt x="38097" y="152399"/>
                </a:moveTo>
                <a:lnTo>
                  <a:pt x="38097" y="457199"/>
                </a:lnTo>
                <a:lnTo>
                  <a:pt x="266697" y="457199"/>
                </a:lnTo>
                <a:lnTo>
                  <a:pt x="266697" y="152399"/>
                </a:lnTo>
                <a:close/>
                <a:moveTo>
                  <a:pt x="114300" y="57150"/>
                </a:moveTo>
                <a:lnTo>
                  <a:pt x="190500" y="57150"/>
                </a:lnTo>
                <a:cubicBezTo>
                  <a:pt x="201016" y="57150"/>
                  <a:pt x="209550" y="65672"/>
                  <a:pt x="209550" y="76200"/>
                </a:cubicBezTo>
                <a:cubicBezTo>
                  <a:pt x="209550" y="86716"/>
                  <a:pt x="201016" y="95250"/>
                  <a:pt x="190500" y="95250"/>
                </a:cubicBezTo>
                <a:lnTo>
                  <a:pt x="114300" y="95250"/>
                </a:lnTo>
                <a:cubicBezTo>
                  <a:pt x="103784" y="95250"/>
                  <a:pt x="95250" y="86716"/>
                  <a:pt x="95250" y="76200"/>
                </a:cubicBezTo>
                <a:cubicBezTo>
                  <a:pt x="95250" y="65672"/>
                  <a:pt x="103784" y="57150"/>
                  <a:pt x="114300" y="57150"/>
                </a:cubicBezTo>
                <a:close/>
                <a:moveTo>
                  <a:pt x="38097" y="38099"/>
                </a:moveTo>
                <a:lnTo>
                  <a:pt x="38097" y="114299"/>
                </a:lnTo>
                <a:lnTo>
                  <a:pt x="266697" y="114299"/>
                </a:lnTo>
                <a:lnTo>
                  <a:pt x="266697" y="38099"/>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42"/>
                  <a:pt x="287642" y="609600"/>
                  <a:pt x="266700" y="609600"/>
                </a:cubicBezTo>
                <a:lnTo>
                  <a:pt x="38100" y="609600"/>
                </a:lnTo>
                <a:cubicBezTo>
                  <a:pt x="17145" y="609600"/>
                  <a:pt x="0" y="592442"/>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bg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Freeform 8">
            <a:extLst>
              <a:ext uri="{FF2B5EF4-FFF2-40B4-BE49-F238E27FC236}">
                <a16:creationId xmlns:a16="http://schemas.microsoft.com/office/drawing/2014/main" id="{870ADC5B-2CF3-834B-B1B4-0BAECDF6CBC8}"/>
              </a:ext>
            </a:extLst>
          </p:cNvPr>
          <p:cNvSpPr/>
          <p:nvPr/>
        </p:nvSpPr>
        <p:spPr>
          <a:xfrm>
            <a:off x="1399567" y="3945628"/>
            <a:ext cx="891907" cy="1189209"/>
          </a:xfrm>
          <a:custGeom>
            <a:avLst/>
            <a:gdLst>
              <a:gd name="connsiteX0" fmla="*/ 228600 w 457200"/>
              <a:gd name="connsiteY0" fmla="*/ 152400 h 609600"/>
              <a:gd name="connsiteX1" fmla="*/ 152400 w 457200"/>
              <a:gd name="connsiteY1" fmla="*/ 228600 h 609600"/>
              <a:gd name="connsiteX2" fmla="*/ 228600 w 457200"/>
              <a:gd name="connsiteY2" fmla="*/ 304800 h 609600"/>
              <a:gd name="connsiteX3" fmla="*/ 304800 w 457200"/>
              <a:gd name="connsiteY3" fmla="*/ 228600 h 609600"/>
              <a:gd name="connsiteX4" fmla="*/ 228600 w 457200"/>
              <a:gd name="connsiteY4" fmla="*/ 152400 h 609600"/>
              <a:gd name="connsiteX5" fmla="*/ 228600 w 457200"/>
              <a:gd name="connsiteY5" fmla="*/ 114300 h 609600"/>
              <a:gd name="connsiteX6" fmla="*/ 342900 w 457200"/>
              <a:gd name="connsiteY6" fmla="*/ 228600 h 609600"/>
              <a:gd name="connsiteX7" fmla="*/ 228600 w 457200"/>
              <a:gd name="connsiteY7" fmla="*/ 342900 h 609600"/>
              <a:gd name="connsiteX8" fmla="*/ 114300 w 457200"/>
              <a:gd name="connsiteY8" fmla="*/ 228600 h 609600"/>
              <a:gd name="connsiteX9" fmla="*/ 228600 w 457200"/>
              <a:gd name="connsiteY9" fmla="*/ 114300 h 609600"/>
              <a:gd name="connsiteX10" fmla="*/ 228600 w 457200"/>
              <a:gd name="connsiteY10" fmla="*/ 38100 h 609600"/>
              <a:gd name="connsiteX11" fmla="*/ 38100 w 457200"/>
              <a:gd name="connsiteY11" fmla="*/ 232054 h 609600"/>
              <a:gd name="connsiteX12" fmla="*/ 228600 w 457200"/>
              <a:gd name="connsiteY12" fmla="*/ 571500 h 609600"/>
              <a:gd name="connsiteX13" fmla="*/ 419100 w 457200"/>
              <a:gd name="connsiteY13" fmla="*/ 232054 h 609600"/>
              <a:gd name="connsiteX14" fmla="*/ 228600 w 457200"/>
              <a:gd name="connsiteY14" fmla="*/ 38100 h 609600"/>
              <a:gd name="connsiteX15" fmla="*/ 228600 w 457200"/>
              <a:gd name="connsiteY15" fmla="*/ 0 h 609600"/>
              <a:gd name="connsiteX16" fmla="*/ 457200 w 457200"/>
              <a:gd name="connsiteY16" fmla="*/ 232054 h 609600"/>
              <a:gd name="connsiteX17" fmla="*/ 258051 w 457200"/>
              <a:gd name="connsiteY17" fmla="*/ 595643 h 609600"/>
              <a:gd name="connsiteX18" fmla="*/ 228600 w 457200"/>
              <a:gd name="connsiteY18" fmla="*/ 609600 h 609600"/>
              <a:gd name="connsiteX19" fmla="*/ 199136 w 457200"/>
              <a:gd name="connsiteY19" fmla="*/ 595643 h 609600"/>
              <a:gd name="connsiteX20" fmla="*/ 0 w 457200"/>
              <a:gd name="connsiteY20" fmla="*/ 232054 h 609600"/>
              <a:gd name="connsiteX21" fmla="*/ 228600 w 457200"/>
              <a:gd name="connsiteY21"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7200" h="609600">
                <a:moveTo>
                  <a:pt x="228600" y="152400"/>
                </a:moveTo>
                <a:cubicBezTo>
                  <a:pt x="186576" y="152400"/>
                  <a:pt x="152400" y="186576"/>
                  <a:pt x="152400" y="228600"/>
                </a:cubicBezTo>
                <a:cubicBezTo>
                  <a:pt x="152400" y="270612"/>
                  <a:pt x="186576" y="304800"/>
                  <a:pt x="228600" y="304800"/>
                </a:cubicBezTo>
                <a:cubicBezTo>
                  <a:pt x="270624" y="304800"/>
                  <a:pt x="304800" y="270612"/>
                  <a:pt x="304800" y="228600"/>
                </a:cubicBezTo>
                <a:cubicBezTo>
                  <a:pt x="304800" y="186576"/>
                  <a:pt x="270624" y="152400"/>
                  <a:pt x="228600" y="152400"/>
                </a:cubicBezTo>
                <a:close/>
                <a:moveTo>
                  <a:pt x="228600" y="114300"/>
                </a:moveTo>
                <a:cubicBezTo>
                  <a:pt x="291732" y="114300"/>
                  <a:pt x="342900" y="165468"/>
                  <a:pt x="342900" y="228600"/>
                </a:cubicBezTo>
                <a:cubicBezTo>
                  <a:pt x="342900" y="291719"/>
                  <a:pt x="291732" y="342900"/>
                  <a:pt x="228600" y="342900"/>
                </a:cubicBezTo>
                <a:cubicBezTo>
                  <a:pt x="165468" y="342900"/>
                  <a:pt x="114300" y="291719"/>
                  <a:pt x="114300" y="228600"/>
                </a:cubicBezTo>
                <a:cubicBezTo>
                  <a:pt x="114300" y="165468"/>
                  <a:pt x="165468" y="114300"/>
                  <a:pt x="228600" y="114300"/>
                </a:cubicBezTo>
                <a:close/>
                <a:moveTo>
                  <a:pt x="228600" y="38100"/>
                </a:moveTo>
                <a:cubicBezTo>
                  <a:pt x="123393" y="38100"/>
                  <a:pt x="38100" y="124955"/>
                  <a:pt x="38100" y="232054"/>
                </a:cubicBezTo>
                <a:cubicBezTo>
                  <a:pt x="38100" y="339179"/>
                  <a:pt x="228600" y="571500"/>
                  <a:pt x="228600" y="571500"/>
                </a:cubicBezTo>
                <a:cubicBezTo>
                  <a:pt x="228600" y="571500"/>
                  <a:pt x="419100" y="339179"/>
                  <a:pt x="419100" y="232054"/>
                </a:cubicBezTo>
                <a:cubicBezTo>
                  <a:pt x="419100" y="124955"/>
                  <a:pt x="333807" y="38100"/>
                  <a:pt x="228600" y="38100"/>
                </a:cubicBezTo>
                <a:close/>
                <a:moveTo>
                  <a:pt x="228600" y="0"/>
                </a:moveTo>
                <a:cubicBezTo>
                  <a:pt x="354648" y="0"/>
                  <a:pt x="457200" y="104102"/>
                  <a:pt x="457200" y="232054"/>
                </a:cubicBezTo>
                <a:cubicBezTo>
                  <a:pt x="457200" y="349428"/>
                  <a:pt x="278448" y="570789"/>
                  <a:pt x="258051" y="595643"/>
                </a:cubicBezTo>
                <a:cubicBezTo>
                  <a:pt x="250825" y="604482"/>
                  <a:pt x="240005" y="609600"/>
                  <a:pt x="228600" y="609600"/>
                </a:cubicBezTo>
                <a:cubicBezTo>
                  <a:pt x="217195" y="609600"/>
                  <a:pt x="206375" y="604482"/>
                  <a:pt x="199136" y="595643"/>
                </a:cubicBezTo>
                <a:cubicBezTo>
                  <a:pt x="178752" y="570789"/>
                  <a:pt x="0" y="349428"/>
                  <a:pt x="0" y="232054"/>
                </a:cubicBezTo>
                <a:cubicBezTo>
                  <a:pt x="0" y="104102"/>
                  <a:pt x="102540" y="0"/>
                  <a:pt x="228600" y="0"/>
                </a:cubicBezTo>
                <a:close/>
              </a:path>
            </a:pathLst>
          </a:custGeom>
          <a:solidFill>
            <a:schemeClr val="accent3"/>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7940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D8011C5-77FC-854A-9DBE-55F6DC6921C1}"/>
              </a:ext>
            </a:extLst>
          </p:cNvPr>
          <p:cNvSpPr txBox="1">
            <a:spLocks/>
          </p:cNvSpPr>
          <p:nvPr/>
        </p:nvSpPr>
        <p:spPr>
          <a:xfrm>
            <a:off x="935965" y="1198857"/>
            <a:ext cx="6582436" cy="415498"/>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lvl="0">
              <a:defRPr/>
            </a:pPr>
            <a:r>
              <a:rPr lang="en-US" sz="3000" dirty="0"/>
              <a:t>American Express® Maps</a:t>
            </a:r>
          </a:p>
        </p:txBody>
      </p:sp>
      <p:sp>
        <p:nvSpPr>
          <p:cNvPr id="7" name="TextBox 6">
            <a:extLst>
              <a:ext uri="{FF2B5EF4-FFF2-40B4-BE49-F238E27FC236}">
                <a16:creationId xmlns:a16="http://schemas.microsoft.com/office/drawing/2014/main" id="{AD2905FD-2983-A347-8AB1-A9808CBABDA1}"/>
              </a:ext>
            </a:extLst>
          </p:cNvPr>
          <p:cNvSpPr txBox="1"/>
          <p:nvPr/>
        </p:nvSpPr>
        <p:spPr>
          <a:xfrm>
            <a:off x="3515096" y="2752641"/>
            <a:ext cx="3570515" cy="6106902"/>
          </a:xfrm>
          <a:prstGeom prst="rect">
            <a:avLst/>
          </a:prstGeom>
          <a:noFill/>
        </p:spPr>
        <p:txBody>
          <a:bodyPr wrap="square" lIns="0" tIns="0" rIns="0" bIns="0" rtlCol="0" anchor="t" anchorCtr="0">
            <a:noAutofit/>
          </a:bodyPr>
          <a:lstStyle/>
          <a:p>
            <a:r>
              <a:rPr lang="de-DE" sz="1400" dirty="0">
                <a:solidFill>
                  <a:srgbClr val="00175A"/>
                </a:solidFill>
                <a:latin typeface="BentonSans Medium" pitchFamily="2" charset="0"/>
              </a:rPr>
              <a:t>Entdecken Sie jetzt, wo Sie Ihre </a:t>
            </a:r>
            <a:br>
              <a:rPr lang="de-DE" sz="1400" dirty="0">
                <a:solidFill>
                  <a:srgbClr val="00175A"/>
                </a:solidFill>
                <a:latin typeface="BentonSans Medium" pitchFamily="2" charset="0"/>
              </a:rPr>
            </a:br>
            <a:r>
              <a:rPr lang="de-DE" sz="1400" dirty="0">
                <a:solidFill>
                  <a:srgbClr val="00175A"/>
                </a:solidFill>
                <a:latin typeface="BentonSans Medium" pitchFamily="2" charset="0"/>
              </a:rPr>
              <a:t>Corporate Card einsetzen können </a:t>
            </a:r>
            <a:br>
              <a:rPr lang="de-DE" sz="1400" dirty="0">
                <a:solidFill>
                  <a:srgbClr val="00175A"/>
                </a:solidFill>
                <a:latin typeface="BentonSans Medium" pitchFamily="2" charset="0"/>
              </a:rPr>
            </a:br>
            <a:r>
              <a:rPr lang="de-DE" sz="1400" dirty="0">
                <a:solidFill>
                  <a:srgbClr val="00175A"/>
                </a:solidFill>
                <a:latin typeface="BentonSans Medium" pitchFamily="2" charset="0"/>
              </a:rPr>
              <a:t>– mit American Express </a:t>
            </a:r>
            <a:r>
              <a:rPr lang="de-DE" sz="1400" dirty="0" err="1">
                <a:solidFill>
                  <a:srgbClr val="00175A"/>
                </a:solidFill>
                <a:latin typeface="BentonSans Medium" pitchFamily="2" charset="0"/>
              </a:rPr>
              <a:t>Maps</a:t>
            </a:r>
            <a:endParaRPr lang="en-GB" sz="1400" dirty="0">
              <a:solidFill>
                <a:srgbClr val="00175A"/>
              </a:solidFill>
              <a:latin typeface="BentonSans Medium" pitchFamily="2" charset="0"/>
            </a:endParaRPr>
          </a:p>
          <a:p>
            <a:endParaRPr lang="en-GB" sz="1400" dirty="0">
              <a:solidFill>
                <a:srgbClr val="00175A"/>
              </a:solidFill>
              <a:latin typeface="BentonSans Medium" pitchFamily="2" charset="0"/>
            </a:endParaRPr>
          </a:p>
          <a:p>
            <a:r>
              <a:rPr lang="de-DE" sz="1100" dirty="0">
                <a:solidFill>
                  <a:srgbClr val="75787B"/>
                </a:solidFill>
                <a:latin typeface="BentonSans Book" panose="02000503000000020004" pitchFamily="2" charset="0"/>
              </a:rPr>
              <a:t>Karteneinsatz leicht gemacht: Neue Suche nach Akzeptanzstellen</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 </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Unabhängig davon, ob Sie geschäftlich unterwegs sind oder Ihre Karte in der Nähe Ihres Zuhauses einsetzen möchten: American Express </a:t>
            </a:r>
            <a:r>
              <a:rPr lang="de-DE" sz="1100" dirty="0" err="1">
                <a:solidFill>
                  <a:srgbClr val="75787B"/>
                </a:solidFill>
                <a:latin typeface="BentonSans Book" panose="02000503000000020004" pitchFamily="2" charset="0"/>
              </a:rPr>
              <a:t>Maps</a:t>
            </a:r>
            <a:r>
              <a:rPr lang="de-DE" sz="1100" dirty="0">
                <a:solidFill>
                  <a:srgbClr val="75787B"/>
                </a:solidFill>
                <a:latin typeface="BentonSans Book" panose="02000503000000020004" pitchFamily="2" charset="0"/>
              </a:rPr>
              <a:t> hilft Ihnen bei der Suche nach Akzeptanzstellen, zum Beispiel Hotels, Restaurants und Geschäfte.</a:t>
            </a:r>
          </a:p>
          <a:p>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Sie können in vielen Ländern</a:t>
            </a:r>
            <a:r>
              <a:rPr lang="de-DE" sz="1100" baseline="30000" dirty="0">
                <a:solidFill>
                  <a:srgbClr val="75787B"/>
                </a:solidFill>
                <a:latin typeface="BentonSans Book" panose="02000503000000020004" pitchFamily="2" charset="0"/>
              </a:rPr>
              <a:t>1</a:t>
            </a:r>
            <a:r>
              <a:rPr lang="de-DE" sz="1100" dirty="0">
                <a:solidFill>
                  <a:srgbClr val="75787B"/>
                </a:solidFill>
                <a:latin typeface="BentonSans Book" panose="02000503000000020004" pitchFamily="2" charset="0"/>
              </a:rPr>
              <a:t> weltweit suchen, direkt auf Bewertungen von </a:t>
            </a:r>
            <a:r>
              <a:rPr lang="de-DE" sz="1100" dirty="0" err="1">
                <a:solidFill>
                  <a:srgbClr val="75787B"/>
                </a:solidFill>
                <a:latin typeface="BentonSans Book" panose="02000503000000020004" pitchFamily="2" charset="0"/>
              </a:rPr>
              <a:t>TripAdvisor</a:t>
            </a:r>
            <a:r>
              <a:rPr lang="de-DE" sz="1100" dirty="0">
                <a:solidFill>
                  <a:srgbClr val="75787B"/>
                </a:solidFill>
                <a:latin typeface="BentonSans Book" panose="02000503000000020004" pitchFamily="2" charset="0"/>
              </a:rPr>
              <a:t> zugreifen (falls verfügbar) und erhalten Empfehlungen auf Basis Ihrer bisherigen Kartenausgaben</a:t>
            </a:r>
            <a:r>
              <a:rPr lang="de-DE" sz="1100" baseline="30000" dirty="0">
                <a:solidFill>
                  <a:srgbClr val="75787B"/>
                </a:solidFill>
                <a:latin typeface="BentonSans Book" panose="02000503000000020004" pitchFamily="2" charset="0"/>
              </a:rPr>
              <a:t>2</a:t>
            </a:r>
            <a:r>
              <a:rPr lang="de-DE" sz="1100" dirty="0">
                <a:solidFill>
                  <a:srgbClr val="75787B"/>
                </a:solidFill>
                <a:latin typeface="BentonSans Book" panose="02000503000000020004" pitchFamily="2" charset="0"/>
              </a:rPr>
              <a:t>.</a:t>
            </a:r>
            <a:r>
              <a:rPr lang="en-GB" sz="1100" dirty="0">
                <a:solidFill>
                  <a:srgbClr val="75787B"/>
                </a:solidFill>
                <a:latin typeface="BentonSans Book" panose="02000503000000020004" pitchFamily="2" charset="0"/>
              </a:rPr>
              <a:t> </a:t>
            </a:r>
            <a:endParaRPr lang="en-US" sz="1100" dirty="0">
              <a:solidFill>
                <a:srgbClr val="75787B"/>
              </a:solidFill>
              <a:latin typeface="BentonSans Book" panose="02000503000000020004" pitchFamily="2" charset="0"/>
              <a:ea typeface="BentonSans Book" charset="0"/>
              <a:cs typeface="BentonSans Book" charset="0"/>
            </a:endParaRPr>
          </a:p>
          <a:p>
            <a:endParaRPr lang="de-DE" sz="800" dirty="0">
              <a:solidFill>
                <a:srgbClr val="75787B"/>
              </a:solidFill>
            </a:endParaRPr>
          </a:p>
          <a:p>
            <a:endParaRPr lang="de-DE" sz="800" dirty="0">
              <a:solidFill>
                <a:srgbClr val="75787B"/>
              </a:solidFill>
            </a:endParaRPr>
          </a:p>
          <a:p>
            <a:r>
              <a:rPr lang="de-DE" sz="800" dirty="0">
                <a:solidFill>
                  <a:srgbClr val="75787B"/>
                </a:solidFill>
              </a:rPr>
              <a:t>Um ganz bequem von Ihrem Smartphone zugreifen zu können, können Sie den Link</a:t>
            </a:r>
            <a:r>
              <a:rPr lang="de-DE" sz="800" dirty="0">
                <a:solidFill>
                  <a:srgbClr val="006FCF"/>
                </a:solidFill>
              </a:rPr>
              <a:t> </a:t>
            </a:r>
            <a:r>
              <a:rPr lang="de-DE" sz="800" dirty="0">
                <a:solidFill>
                  <a:srgbClr val="006FCF"/>
                </a:solidFill>
                <a:hlinkClick r:id="rId3">
                  <a:extLst>
                    <a:ext uri="{A12FA001-AC4F-418D-AE19-62706E023703}">
                      <ahyp:hlinkClr xmlns:ahyp="http://schemas.microsoft.com/office/drawing/2018/hyperlinkcolor" val="tx"/>
                    </a:ext>
                  </a:extLst>
                </a:hlinkClick>
              </a:rPr>
              <a:t>www.americanexpress.com/de/maps</a:t>
            </a:r>
            <a:r>
              <a:rPr lang="de-DE" sz="800" dirty="0">
                <a:solidFill>
                  <a:srgbClr val="006FCF"/>
                </a:solidFill>
              </a:rPr>
              <a:t> </a:t>
            </a:r>
            <a:r>
              <a:rPr lang="de-DE" sz="800" dirty="0">
                <a:solidFill>
                  <a:srgbClr val="75787B"/>
                </a:solidFill>
              </a:rPr>
              <a:t>als Favorit oder als Icon auf dem Startbildschirm speichern. </a:t>
            </a:r>
            <a:endParaRPr lang="en-GB" sz="800" dirty="0">
              <a:solidFill>
                <a:srgbClr val="75787B"/>
              </a:solidFill>
            </a:endParaRPr>
          </a:p>
          <a:p>
            <a:pPr>
              <a:lnSpc>
                <a:spcPct val="120000"/>
              </a:lnSpc>
              <a:spcBef>
                <a:spcPts val="500"/>
              </a:spcBef>
            </a:pPr>
            <a:endParaRPr lang="en-US" sz="800" dirty="0">
              <a:solidFill>
                <a:schemeClr val="tx1">
                  <a:lumMod val="85000"/>
                  <a:lumOff val="15000"/>
                </a:schemeClr>
              </a:solidFill>
              <a:latin typeface="BentonSans Book" charset="0"/>
              <a:ea typeface="BentonSans Book" charset="0"/>
              <a:cs typeface="BentonSans Book" charset="0"/>
            </a:endParaRPr>
          </a:p>
          <a:p>
            <a:pPr>
              <a:lnSpc>
                <a:spcPct val="120000"/>
              </a:lnSpc>
              <a:spcBef>
                <a:spcPts val="500"/>
              </a:spcBef>
            </a:pPr>
            <a:endParaRPr lang="en-US" sz="800" dirty="0">
              <a:solidFill>
                <a:schemeClr val="tx1">
                  <a:lumMod val="85000"/>
                  <a:lumOff val="15000"/>
                </a:schemeClr>
              </a:solidFill>
              <a:latin typeface="BentonSans Book" charset="0"/>
              <a:ea typeface="BentonSans Book" charset="0"/>
              <a:cs typeface="BentonSans Book" charset="0"/>
            </a:endParaRPr>
          </a:p>
          <a:p>
            <a:r>
              <a:rPr lang="de-DE" sz="800" baseline="30000" dirty="0">
                <a:latin typeface="BentonSans Book" panose="02000503000000020004" pitchFamily="2" charset="0"/>
              </a:rPr>
              <a:t>1 </a:t>
            </a:r>
            <a:r>
              <a:rPr lang="de-DE" sz="800" dirty="0">
                <a:latin typeface="BentonSans Book" panose="02000503000000020004" pitchFamily="2" charset="0"/>
              </a:rPr>
              <a:t>In den folgenden Ländern ist die Suche nach Akzeptanzstellen bisher verfügbar: Australien, Kanada, Frankreich, Deutschland, Hongkong, Italien, Mexiko, Niederlande, Singapur, Spanien, Großbritannien und die Vereinigten Staaten.</a:t>
            </a:r>
            <a:endParaRPr lang="en-GB" sz="800" dirty="0">
              <a:latin typeface="BentonSans Book" panose="02000503000000020004" pitchFamily="2" charset="0"/>
            </a:endParaRPr>
          </a:p>
          <a:p>
            <a:r>
              <a:rPr lang="de-DE" sz="800" dirty="0">
                <a:latin typeface="BentonSans Book" panose="02000503000000020004" pitchFamily="2" charset="0"/>
              </a:rPr>
              <a:t> </a:t>
            </a:r>
            <a:endParaRPr lang="en-GB" sz="800" dirty="0">
              <a:latin typeface="BentonSans Book" panose="02000503000000020004" pitchFamily="2" charset="0"/>
            </a:endParaRPr>
          </a:p>
          <a:p>
            <a:r>
              <a:rPr lang="de-DE" sz="800" baseline="30000" dirty="0">
                <a:latin typeface="BentonSans Book" panose="02000503000000020004" pitchFamily="2" charset="0"/>
              </a:rPr>
              <a:t>2 </a:t>
            </a:r>
            <a:r>
              <a:rPr lang="de-DE" sz="800" dirty="0">
                <a:latin typeface="BentonSans Book" panose="02000503000000020004" pitchFamily="2" charset="0"/>
              </a:rPr>
              <a:t>Nur für eingeloggte American Express Kunden verfügbar</a:t>
            </a:r>
            <a:endParaRPr lang="en-GB" sz="800" dirty="0">
              <a:latin typeface="BentonSans Book" panose="02000503000000020004" pitchFamily="2" charset="0"/>
            </a:endParaRPr>
          </a:p>
          <a:p>
            <a:r>
              <a:rPr lang="de-DE" sz="800" dirty="0">
                <a:latin typeface="BentonSans Book" panose="02000503000000020004" pitchFamily="2" charset="0"/>
              </a:rPr>
              <a:t> </a:t>
            </a:r>
            <a:endParaRPr lang="en-GB" sz="800" dirty="0">
              <a:latin typeface="BentonSans Book" panose="02000503000000020004" pitchFamily="2" charset="0"/>
            </a:endParaRPr>
          </a:p>
          <a:p>
            <a:r>
              <a:rPr lang="de-DE" sz="800" dirty="0">
                <a:latin typeface="BentonSans Book" panose="02000503000000020004" pitchFamily="2" charset="0"/>
              </a:rPr>
              <a:t>Nur qualifizierte Händler, die American Express Karten akzeptieren, werden auf der Karte angezeigt. Bitte beachten Sie, dass bei der Standortanzeige auf der Karte und den damit verbundenen Informationen Ungenauigkeiten oder Fehler auftreten können, auch aufgrund von Informationen Dritter. Die Daten auf dieser Karte werden ständig aktualisiert, bitte überprüfen Sie die Angaben immer kurzfristig.</a:t>
            </a:r>
            <a:r>
              <a:rPr lang="en-GB" sz="800" dirty="0">
                <a:latin typeface="BentonSans Book" panose="02000503000000020004" pitchFamily="2" charset="0"/>
              </a:rPr>
              <a:t> </a:t>
            </a:r>
            <a:endParaRPr lang="en-US" sz="800" dirty="0">
              <a:solidFill>
                <a:schemeClr val="tx1">
                  <a:lumMod val="85000"/>
                  <a:lumOff val="15000"/>
                </a:schemeClr>
              </a:solidFill>
              <a:latin typeface="BentonSans Book" panose="02000503000000020004" pitchFamily="2" charset="0"/>
              <a:ea typeface="BentonSans Book" charset="0"/>
              <a:cs typeface="BentonSans Book" charset="0"/>
            </a:endParaRPr>
          </a:p>
        </p:txBody>
      </p:sp>
      <p:pic>
        <p:nvPicPr>
          <p:cNvPr id="8" name="Picture 7">
            <a:extLst>
              <a:ext uri="{FF2B5EF4-FFF2-40B4-BE49-F238E27FC236}">
                <a16:creationId xmlns:a16="http://schemas.microsoft.com/office/drawing/2014/main" id="{D549C1E0-A2AD-1745-B992-21AB2A8D0740}"/>
              </a:ext>
            </a:extLst>
          </p:cNvPr>
          <p:cNvPicPr>
            <a:picLocks noChangeAspect="1"/>
          </p:cNvPicPr>
          <p:nvPr/>
        </p:nvPicPr>
        <p:blipFill>
          <a:blip r:embed="rId4"/>
          <a:stretch>
            <a:fillRect/>
          </a:stretch>
        </p:blipFill>
        <p:spPr>
          <a:xfrm>
            <a:off x="613861" y="2472073"/>
            <a:ext cx="2460318" cy="4003020"/>
          </a:xfrm>
          <a:prstGeom prst="rect">
            <a:avLst/>
          </a:prstGeom>
        </p:spPr>
      </p:pic>
    </p:spTree>
    <p:extLst>
      <p:ext uri="{BB962C8B-B14F-4D97-AF65-F5344CB8AC3E}">
        <p14:creationId xmlns:p14="http://schemas.microsoft.com/office/powerpoint/2010/main" val="10000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61EBED-4AB8-A14C-A0E8-3DEC5990E870}"/>
              </a:ext>
            </a:extLst>
          </p:cNvPr>
          <p:cNvSpPr txBox="1"/>
          <p:nvPr/>
        </p:nvSpPr>
        <p:spPr>
          <a:xfrm>
            <a:off x="716096" y="2738628"/>
            <a:ext cx="6573704" cy="480131"/>
          </a:xfrm>
          <a:prstGeom prst="rect">
            <a:avLst/>
          </a:prstGeom>
          <a:noFill/>
        </p:spPr>
        <p:txBody>
          <a:bodyPr wrap="square" lIns="0" tIns="0" rIns="0" bIns="0" rtlCol="0">
            <a:spAutoFit/>
          </a:bodyPr>
          <a:lstStyle/>
          <a:p>
            <a:pPr>
              <a:lnSpc>
                <a:spcPct val="120000"/>
              </a:lnSpc>
              <a:spcBef>
                <a:spcPts val="900"/>
              </a:spcBef>
              <a:buSzPct val="120000"/>
            </a:pPr>
            <a:r>
              <a:rPr lang="en-US" sz="1300" b="1" dirty="0">
                <a:latin typeface="BentonSans" charset="0"/>
                <a:ea typeface="BentonSans" charset="0"/>
                <a:cs typeface="BentonSans" charset="0"/>
              </a:rPr>
              <a:t>Die American Express Corporate Card </a:t>
            </a:r>
            <a:r>
              <a:rPr lang="en-US" sz="1300" b="1" dirty="0" err="1">
                <a:latin typeface="BentonSans" charset="0"/>
                <a:ea typeface="BentonSans" charset="0"/>
                <a:cs typeface="BentonSans" charset="0"/>
              </a:rPr>
              <a:t>macht</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es</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Geschäftsreisenden</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besonders</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einfach</a:t>
            </a:r>
            <a:r>
              <a:rPr lang="en-US" sz="1300" b="1" dirty="0">
                <a:latin typeface="BentonSans" charset="0"/>
                <a:ea typeface="BentonSans" charset="0"/>
                <a:cs typeface="BentonSans" charset="0"/>
              </a:rPr>
              <a:t> – mit </a:t>
            </a:r>
            <a:r>
              <a:rPr lang="en-US" sz="1300" b="1" dirty="0" err="1">
                <a:latin typeface="BentonSans" charset="0"/>
                <a:ea typeface="BentonSans" charset="0"/>
                <a:cs typeface="BentonSans" charset="0"/>
              </a:rPr>
              <a:t>mobilem</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oder</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kontaktlosem</a:t>
            </a:r>
            <a:r>
              <a:rPr lang="en-US" sz="1300" b="1" dirty="0">
                <a:latin typeface="BentonSans" charset="0"/>
                <a:ea typeface="BentonSans" charset="0"/>
                <a:cs typeface="BentonSans" charset="0"/>
              </a:rPr>
              <a:t> Bezahlen und der Amex App.</a:t>
            </a:r>
          </a:p>
        </p:txBody>
      </p:sp>
      <p:sp>
        <p:nvSpPr>
          <p:cNvPr id="12" name="Freeform 11">
            <a:extLst>
              <a:ext uri="{FF2B5EF4-FFF2-40B4-BE49-F238E27FC236}">
                <a16:creationId xmlns:a16="http://schemas.microsoft.com/office/drawing/2014/main" id="{E06B6167-A43D-E949-AC79-B92598318DD2}"/>
              </a:ext>
            </a:extLst>
          </p:cNvPr>
          <p:cNvSpPr/>
          <p:nvPr/>
        </p:nvSpPr>
        <p:spPr>
          <a:xfrm>
            <a:off x="1671533" y="4978864"/>
            <a:ext cx="435174" cy="595696"/>
          </a:xfrm>
          <a:custGeom>
            <a:avLst/>
            <a:gdLst>
              <a:gd name="connsiteX0" fmla="*/ 16630 w 435174"/>
              <a:gd name="connsiteY0" fmla="*/ 188573 h 595696"/>
              <a:gd name="connsiteX1" fmla="*/ 30705 w 435174"/>
              <a:gd name="connsiteY1" fmla="*/ 192408 h 595696"/>
              <a:gd name="connsiteX2" fmla="*/ 82610 w 435174"/>
              <a:gd name="connsiteY2" fmla="*/ 297856 h 595696"/>
              <a:gd name="connsiteX3" fmla="*/ 30705 w 435174"/>
              <a:gd name="connsiteY3" fmla="*/ 403317 h 595696"/>
              <a:gd name="connsiteX4" fmla="*/ 19059 w 435174"/>
              <a:gd name="connsiteY4" fmla="*/ 407292 h 595696"/>
              <a:gd name="connsiteX5" fmla="*/ 3984 w 435174"/>
              <a:gd name="connsiteY5" fmla="*/ 399901 h 595696"/>
              <a:gd name="connsiteX6" fmla="*/ 7400 w 435174"/>
              <a:gd name="connsiteY6" fmla="*/ 373167 h 595696"/>
              <a:gd name="connsiteX7" fmla="*/ 44510 w 435174"/>
              <a:gd name="connsiteY7" fmla="*/ 297856 h 595696"/>
              <a:gd name="connsiteX8" fmla="*/ 7400 w 435174"/>
              <a:gd name="connsiteY8" fmla="*/ 222545 h 595696"/>
              <a:gd name="connsiteX9" fmla="*/ 3984 w 435174"/>
              <a:gd name="connsiteY9" fmla="*/ 195825 h 595696"/>
              <a:gd name="connsiteX10" fmla="*/ 16630 w 435174"/>
              <a:gd name="connsiteY10" fmla="*/ 188573 h 595696"/>
              <a:gd name="connsiteX11" fmla="*/ 120449 w 435174"/>
              <a:gd name="connsiteY11" fmla="*/ 126525 h 595696"/>
              <a:gd name="connsiteX12" fmla="*/ 133598 w 435174"/>
              <a:gd name="connsiteY12" fmla="*/ 132845 h 595696"/>
              <a:gd name="connsiteX13" fmla="*/ 196920 w 435174"/>
              <a:gd name="connsiteY13" fmla="*/ 297856 h 595696"/>
              <a:gd name="connsiteX14" fmla="*/ 133598 w 435174"/>
              <a:gd name="connsiteY14" fmla="*/ 462867 h 595696"/>
              <a:gd name="connsiteX15" fmla="*/ 119399 w 435174"/>
              <a:gd name="connsiteY15" fmla="*/ 469204 h 595696"/>
              <a:gd name="connsiteX16" fmla="*/ 106699 w 435174"/>
              <a:gd name="connsiteY16" fmla="*/ 464340 h 595696"/>
              <a:gd name="connsiteX17" fmla="*/ 105213 w 435174"/>
              <a:gd name="connsiteY17" fmla="*/ 437442 h 595696"/>
              <a:gd name="connsiteX18" fmla="*/ 158820 w 435174"/>
              <a:gd name="connsiteY18" fmla="*/ 297856 h 595696"/>
              <a:gd name="connsiteX19" fmla="*/ 105213 w 435174"/>
              <a:gd name="connsiteY19" fmla="*/ 158270 h 595696"/>
              <a:gd name="connsiteX20" fmla="*/ 106699 w 435174"/>
              <a:gd name="connsiteY20" fmla="*/ 131359 h 595696"/>
              <a:gd name="connsiteX21" fmla="*/ 120449 w 435174"/>
              <a:gd name="connsiteY21" fmla="*/ 126525 h 595696"/>
              <a:gd name="connsiteX22" fmla="*/ 230977 w 435174"/>
              <a:gd name="connsiteY22" fmla="*/ 59194 h 595696"/>
              <a:gd name="connsiteX23" fmla="*/ 243688 w 435174"/>
              <a:gd name="connsiteY23" fmla="*/ 66330 h 595696"/>
              <a:gd name="connsiteX24" fmla="*/ 323926 w 435174"/>
              <a:gd name="connsiteY24" fmla="*/ 297851 h 595696"/>
              <a:gd name="connsiteX25" fmla="*/ 243688 w 435174"/>
              <a:gd name="connsiteY25" fmla="*/ 529385 h 595696"/>
              <a:gd name="connsiteX26" fmla="*/ 228714 w 435174"/>
              <a:gd name="connsiteY26" fmla="*/ 536649 h 595696"/>
              <a:gd name="connsiteX27" fmla="*/ 216942 w 435174"/>
              <a:gd name="connsiteY27" fmla="*/ 532572 h 595696"/>
              <a:gd name="connsiteX28" fmla="*/ 213767 w 435174"/>
              <a:gd name="connsiteY28" fmla="*/ 505813 h 595696"/>
              <a:gd name="connsiteX29" fmla="*/ 285826 w 435174"/>
              <a:gd name="connsiteY29" fmla="*/ 297851 h 595696"/>
              <a:gd name="connsiteX30" fmla="*/ 213767 w 435174"/>
              <a:gd name="connsiteY30" fmla="*/ 89901 h 595696"/>
              <a:gd name="connsiteX31" fmla="*/ 216942 w 435174"/>
              <a:gd name="connsiteY31" fmla="*/ 63155 h 595696"/>
              <a:gd name="connsiteX32" fmla="*/ 230977 w 435174"/>
              <a:gd name="connsiteY32" fmla="*/ 59194 h 595696"/>
              <a:gd name="connsiteX33" fmla="*/ 327273 w 435174"/>
              <a:gd name="connsiteY33" fmla="*/ 212 h 595696"/>
              <a:gd name="connsiteX34" fmla="*/ 339771 w 435174"/>
              <a:gd name="connsiteY34" fmla="*/ 7737 h 595696"/>
              <a:gd name="connsiteX35" fmla="*/ 435174 w 435174"/>
              <a:gd name="connsiteY35" fmla="*/ 297856 h 595696"/>
              <a:gd name="connsiteX36" fmla="*/ 339771 w 435174"/>
              <a:gd name="connsiteY36" fmla="*/ 587962 h 595696"/>
              <a:gd name="connsiteX37" fmla="*/ 324430 w 435174"/>
              <a:gd name="connsiteY37" fmla="*/ 595696 h 595696"/>
              <a:gd name="connsiteX38" fmla="*/ 313127 w 435174"/>
              <a:gd name="connsiteY38" fmla="*/ 591975 h 595696"/>
              <a:gd name="connsiteX39" fmla="*/ 309113 w 435174"/>
              <a:gd name="connsiteY39" fmla="*/ 565330 h 595696"/>
              <a:gd name="connsiteX40" fmla="*/ 397074 w 435174"/>
              <a:gd name="connsiteY40" fmla="*/ 297856 h 595696"/>
              <a:gd name="connsiteX41" fmla="*/ 309113 w 435174"/>
              <a:gd name="connsiteY41" fmla="*/ 30368 h 595696"/>
              <a:gd name="connsiteX42" fmla="*/ 313127 w 435174"/>
              <a:gd name="connsiteY42" fmla="*/ 3736 h 595696"/>
              <a:gd name="connsiteX43" fmla="*/ 327273 w 435174"/>
              <a:gd name="connsiteY43" fmla="*/ 212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5174" h="595696">
                <a:moveTo>
                  <a:pt x="16630" y="188573"/>
                </a:moveTo>
                <a:cubicBezTo>
                  <a:pt x="21465" y="187954"/>
                  <a:pt x="26539" y="189183"/>
                  <a:pt x="30705" y="192408"/>
                </a:cubicBezTo>
                <a:cubicBezTo>
                  <a:pt x="63699" y="217910"/>
                  <a:pt x="82610" y="256353"/>
                  <a:pt x="82610" y="297856"/>
                </a:cubicBezTo>
                <a:cubicBezTo>
                  <a:pt x="82610" y="339347"/>
                  <a:pt x="63699" y="377803"/>
                  <a:pt x="30705" y="403317"/>
                </a:cubicBezTo>
                <a:cubicBezTo>
                  <a:pt x="27238" y="405984"/>
                  <a:pt x="23123" y="407292"/>
                  <a:pt x="19059" y="407292"/>
                </a:cubicBezTo>
                <a:cubicBezTo>
                  <a:pt x="13369" y="407292"/>
                  <a:pt x="7730" y="404752"/>
                  <a:pt x="3984" y="399901"/>
                </a:cubicBezTo>
                <a:cubicBezTo>
                  <a:pt x="-2455" y="391582"/>
                  <a:pt x="-931" y="379606"/>
                  <a:pt x="7400" y="373167"/>
                </a:cubicBezTo>
                <a:cubicBezTo>
                  <a:pt x="30984" y="354930"/>
                  <a:pt x="44510" y="327473"/>
                  <a:pt x="44510" y="297856"/>
                </a:cubicBezTo>
                <a:cubicBezTo>
                  <a:pt x="44510" y="268240"/>
                  <a:pt x="30984" y="240795"/>
                  <a:pt x="7400" y="222545"/>
                </a:cubicBezTo>
                <a:cubicBezTo>
                  <a:pt x="-931" y="216106"/>
                  <a:pt x="-2455" y="204143"/>
                  <a:pt x="3984" y="195825"/>
                </a:cubicBezTo>
                <a:cubicBezTo>
                  <a:pt x="7197" y="191659"/>
                  <a:pt x="11794" y="189192"/>
                  <a:pt x="16630" y="188573"/>
                </a:cubicBezTo>
                <a:close/>
                <a:moveTo>
                  <a:pt x="120449" y="126525"/>
                </a:moveTo>
                <a:cubicBezTo>
                  <a:pt x="125314" y="126794"/>
                  <a:pt x="130080" y="128921"/>
                  <a:pt x="133598" y="132845"/>
                </a:cubicBezTo>
                <a:cubicBezTo>
                  <a:pt x="174428" y="178425"/>
                  <a:pt x="196920" y="237036"/>
                  <a:pt x="196920" y="297856"/>
                </a:cubicBezTo>
                <a:cubicBezTo>
                  <a:pt x="196920" y="358676"/>
                  <a:pt x="174428" y="417274"/>
                  <a:pt x="133598" y="462867"/>
                </a:cubicBezTo>
                <a:cubicBezTo>
                  <a:pt x="129839" y="467058"/>
                  <a:pt x="124632" y="469204"/>
                  <a:pt x="119399" y="469204"/>
                </a:cubicBezTo>
                <a:cubicBezTo>
                  <a:pt x="114878" y="469204"/>
                  <a:pt x="110332" y="467604"/>
                  <a:pt x="106699" y="464340"/>
                </a:cubicBezTo>
                <a:cubicBezTo>
                  <a:pt x="98863" y="457317"/>
                  <a:pt x="98203" y="445278"/>
                  <a:pt x="105213" y="437442"/>
                </a:cubicBezTo>
                <a:cubicBezTo>
                  <a:pt x="139770" y="398859"/>
                  <a:pt x="158820" y="349278"/>
                  <a:pt x="158820" y="297856"/>
                </a:cubicBezTo>
                <a:cubicBezTo>
                  <a:pt x="158820" y="246434"/>
                  <a:pt x="139770" y="196866"/>
                  <a:pt x="105213" y="158270"/>
                </a:cubicBezTo>
                <a:cubicBezTo>
                  <a:pt x="98203" y="150422"/>
                  <a:pt x="98863" y="138382"/>
                  <a:pt x="106699" y="131359"/>
                </a:cubicBezTo>
                <a:cubicBezTo>
                  <a:pt x="110617" y="127848"/>
                  <a:pt x="115583" y="126257"/>
                  <a:pt x="120449" y="126525"/>
                </a:cubicBezTo>
                <a:close/>
                <a:moveTo>
                  <a:pt x="230977" y="59194"/>
                </a:moveTo>
                <a:cubicBezTo>
                  <a:pt x="235817" y="59771"/>
                  <a:pt x="240437" y="62196"/>
                  <a:pt x="243688" y="66330"/>
                </a:cubicBezTo>
                <a:cubicBezTo>
                  <a:pt x="296177" y="132967"/>
                  <a:pt x="323926" y="213040"/>
                  <a:pt x="323926" y="297851"/>
                </a:cubicBezTo>
                <a:cubicBezTo>
                  <a:pt x="323926" y="382674"/>
                  <a:pt x="296177" y="462748"/>
                  <a:pt x="243688" y="529385"/>
                </a:cubicBezTo>
                <a:cubicBezTo>
                  <a:pt x="239929" y="534160"/>
                  <a:pt x="234353" y="536649"/>
                  <a:pt x="228714" y="536649"/>
                </a:cubicBezTo>
                <a:cubicBezTo>
                  <a:pt x="224587" y="536649"/>
                  <a:pt x="220434" y="535316"/>
                  <a:pt x="216942" y="532572"/>
                </a:cubicBezTo>
                <a:cubicBezTo>
                  <a:pt x="208674" y="526057"/>
                  <a:pt x="207251" y="514081"/>
                  <a:pt x="213767" y="505813"/>
                </a:cubicBezTo>
                <a:cubicBezTo>
                  <a:pt x="260909" y="445946"/>
                  <a:pt x="285826" y="374038"/>
                  <a:pt x="285826" y="297851"/>
                </a:cubicBezTo>
                <a:cubicBezTo>
                  <a:pt x="285826" y="221664"/>
                  <a:pt x="260909" y="149756"/>
                  <a:pt x="213767" y="89901"/>
                </a:cubicBezTo>
                <a:cubicBezTo>
                  <a:pt x="207251" y="81633"/>
                  <a:pt x="208674" y="69657"/>
                  <a:pt x="216942" y="63155"/>
                </a:cubicBezTo>
                <a:cubicBezTo>
                  <a:pt x="221076" y="59891"/>
                  <a:pt x="226136" y="58618"/>
                  <a:pt x="230977" y="59194"/>
                </a:cubicBezTo>
                <a:close/>
                <a:moveTo>
                  <a:pt x="327273" y="212"/>
                </a:moveTo>
                <a:cubicBezTo>
                  <a:pt x="332094" y="936"/>
                  <a:pt x="336640" y="3502"/>
                  <a:pt x="339771" y="7737"/>
                </a:cubicBezTo>
                <a:cubicBezTo>
                  <a:pt x="402179" y="92281"/>
                  <a:pt x="435174" y="192611"/>
                  <a:pt x="435174" y="297856"/>
                </a:cubicBezTo>
                <a:cubicBezTo>
                  <a:pt x="435174" y="403101"/>
                  <a:pt x="402179" y="503418"/>
                  <a:pt x="339771" y="587962"/>
                </a:cubicBezTo>
                <a:cubicBezTo>
                  <a:pt x="336037" y="593016"/>
                  <a:pt x="330272" y="595696"/>
                  <a:pt x="324430" y="595696"/>
                </a:cubicBezTo>
                <a:cubicBezTo>
                  <a:pt x="320493" y="595696"/>
                  <a:pt x="316530" y="594477"/>
                  <a:pt x="313127" y="591975"/>
                </a:cubicBezTo>
                <a:cubicBezTo>
                  <a:pt x="304656" y="585727"/>
                  <a:pt x="302865" y="573789"/>
                  <a:pt x="309113" y="565330"/>
                </a:cubicBezTo>
                <a:cubicBezTo>
                  <a:pt x="366657" y="487403"/>
                  <a:pt x="397074" y="394896"/>
                  <a:pt x="397074" y="297856"/>
                </a:cubicBezTo>
                <a:cubicBezTo>
                  <a:pt x="397074" y="200802"/>
                  <a:pt x="366657" y="108308"/>
                  <a:pt x="309113" y="30368"/>
                </a:cubicBezTo>
                <a:cubicBezTo>
                  <a:pt x="302865" y="21910"/>
                  <a:pt x="304656" y="9985"/>
                  <a:pt x="313127" y="3736"/>
                </a:cubicBezTo>
                <a:cubicBezTo>
                  <a:pt x="317356" y="606"/>
                  <a:pt x="322452" y="-512"/>
                  <a:pt x="327273" y="212"/>
                </a:cubicBezTo>
                <a:close/>
              </a:path>
            </a:pathLst>
          </a:custGeom>
          <a:solidFill>
            <a:schemeClr val="bg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12">
            <a:extLst>
              <a:ext uri="{FF2B5EF4-FFF2-40B4-BE49-F238E27FC236}">
                <a16:creationId xmlns:a16="http://schemas.microsoft.com/office/drawing/2014/main" id="{4823BBDB-0A50-C445-83CB-E1715AC3DCAB}"/>
              </a:ext>
            </a:extLst>
          </p:cNvPr>
          <p:cNvSpPr/>
          <p:nvPr/>
        </p:nvSpPr>
        <p:spPr>
          <a:xfrm>
            <a:off x="1736720" y="6150022"/>
            <a:ext cx="304800" cy="609600"/>
          </a:xfrm>
          <a:custGeom>
            <a:avLst/>
            <a:gdLst>
              <a:gd name="connsiteX0" fmla="*/ 152400 w 304800"/>
              <a:gd name="connsiteY0" fmla="*/ 514350 h 609600"/>
              <a:gd name="connsiteX1" fmla="*/ 171450 w 304800"/>
              <a:gd name="connsiteY1" fmla="*/ 533400 h 609600"/>
              <a:gd name="connsiteX2" fmla="*/ 152400 w 304800"/>
              <a:gd name="connsiteY2" fmla="*/ 552450 h 609600"/>
              <a:gd name="connsiteX3" fmla="*/ 133350 w 304800"/>
              <a:gd name="connsiteY3" fmla="*/ 533400 h 609600"/>
              <a:gd name="connsiteX4" fmla="*/ 152400 w 304800"/>
              <a:gd name="connsiteY4" fmla="*/ 514350 h 609600"/>
              <a:gd name="connsiteX5" fmla="*/ 38097 w 304800"/>
              <a:gd name="connsiteY5" fmla="*/ 495299 h 609600"/>
              <a:gd name="connsiteX6" fmla="*/ 38097 w 304800"/>
              <a:gd name="connsiteY6" fmla="*/ 571499 h 609600"/>
              <a:gd name="connsiteX7" fmla="*/ 266697 w 304800"/>
              <a:gd name="connsiteY7" fmla="*/ 571499 h 609600"/>
              <a:gd name="connsiteX8" fmla="*/ 266697 w 304800"/>
              <a:gd name="connsiteY8" fmla="*/ 495299 h 609600"/>
              <a:gd name="connsiteX9" fmla="*/ 38097 w 304800"/>
              <a:gd name="connsiteY9" fmla="*/ 152399 h 609600"/>
              <a:gd name="connsiteX10" fmla="*/ 38097 w 304800"/>
              <a:gd name="connsiteY10" fmla="*/ 457199 h 609600"/>
              <a:gd name="connsiteX11" fmla="*/ 266697 w 304800"/>
              <a:gd name="connsiteY11" fmla="*/ 457199 h 609600"/>
              <a:gd name="connsiteX12" fmla="*/ 266697 w 304800"/>
              <a:gd name="connsiteY12" fmla="*/ 152399 h 609600"/>
              <a:gd name="connsiteX13" fmla="*/ 114300 w 304800"/>
              <a:gd name="connsiteY13" fmla="*/ 57150 h 609600"/>
              <a:gd name="connsiteX14" fmla="*/ 190500 w 304800"/>
              <a:gd name="connsiteY14" fmla="*/ 57150 h 609600"/>
              <a:gd name="connsiteX15" fmla="*/ 209550 w 304800"/>
              <a:gd name="connsiteY15" fmla="*/ 76200 h 609600"/>
              <a:gd name="connsiteX16" fmla="*/ 190500 w 304800"/>
              <a:gd name="connsiteY16" fmla="*/ 95250 h 609600"/>
              <a:gd name="connsiteX17" fmla="*/ 114300 w 304800"/>
              <a:gd name="connsiteY17" fmla="*/ 95250 h 609600"/>
              <a:gd name="connsiteX18" fmla="*/ 95250 w 304800"/>
              <a:gd name="connsiteY18" fmla="*/ 76200 h 609600"/>
              <a:gd name="connsiteX19" fmla="*/ 114300 w 304800"/>
              <a:gd name="connsiteY19" fmla="*/ 57150 h 609600"/>
              <a:gd name="connsiteX20" fmla="*/ 38097 w 304800"/>
              <a:gd name="connsiteY20" fmla="*/ 38099 h 609600"/>
              <a:gd name="connsiteX21" fmla="*/ 38097 w 304800"/>
              <a:gd name="connsiteY21" fmla="*/ 114299 h 609600"/>
              <a:gd name="connsiteX22" fmla="*/ 266697 w 304800"/>
              <a:gd name="connsiteY22" fmla="*/ 114299 h 609600"/>
              <a:gd name="connsiteX23" fmla="*/ 266697 w 304800"/>
              <a:gd name="connsiteY23" fmla="*/ 38099 h 609600"/>
              <a:gd name="connsiteX24" fmla="*/ 38100 w 304800"/>
              <a:gd name="connsiteY24" fmla="*/ 0 h 609600"/>
              <a:gd name="connsiteX25" fmla="*/ 266700 w 304800"/>
              <a:gd name="connsiteY25" fmla="*/ 0 h 609600"/>
              <a:gd name="connsiteX26" fmla="*/ 304800 w 304800"/>
              <a:gd name="connsiteY26" fmla="*/ 38100 h 609600"/>
              <a:gd name="connsiteX27" fmla="*/ 304800 w 304800"/>
              <a:gd name="connsiteY27" fmla="*/ 114300 h 609600"/>
              <a:gd name="connsiteX28" fmla="*/ 304800 w 304800"/>
              <a:gd name="connsiteY28" fmla="*/ 152400 h 609600"/>
              <a:gd name="connsiteX29" fmla="*/ 304800 w 304800"/>
              <a:gd name="connsiteY29" fmla="*/ 457200 h 609600"/>
              <a:gd name="connsiteX30" fmla="*/ 304800 w 304800"/>
              <a:gd name="connsiteY30" fmla="*/ 495300 h 609600"/>
              <a:gd name="connsiteX31" fmla="*/ 304800 w 304800"/>
              <a:gd name="connsiteY31" fmla="*/ 571500 h 609600"/>
              <a:gd name="connsiteX32" fmla="*/ 266700 w 304800"/>
              <a:gd name="connsiteY32" fmla="*/ 609600 h 609600"/>
              <a:gd name="connsiteX33" fmla="*/ 38100 w 304800"/>
              <a:gd name="connsiteY33" fmla="*/ 609600 h 609600"/>
              <a:gd name="connsiteX34" fmla="*/ 0 w 304800"/>
              <a:gd name="connsiteY34" fmla="*/ 571500 h 609600"/>
              <a:gd name="connsiteX35" fmla="*/ 0 w 304800"/>
              <a:gd name="connsiteY35" fmla="*/ 495300 h 609600"/>
              <a:gd name="connsiteX36" fmla="*/ 0 w 304800"/>
              <a:gd name="connsiteY36" fmla="*/ 457200 h 609600"/>
              <a:gd name="connsiteX37" fmla="*/ 0 w 304800"/>
              <a:gd name="connsiteY37" fmla="*/ 152400 h 609600"/>
              <a:gd name="connsiteX38" fmla="*/ 0 w 304800"/>
              <a:gd name="connsiteY38" fmla="*/ 114300 h 609600"/>
              <a:gd name="connsiteX39" fmla="*/ 0 w 304800"/>
              <a:gd name="connsiteY39" fmla="*/ 38100 h 609600"/>
              <a:gd name="connsiteX40" fmla="*/ 38100 w 3048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609600">
                <a:moveTo>
                  <a:pt x="152400" y="514350"/>
                </a:moveTo>
                <a:cubicBezTo>
                  <a:pt x="162916" y="514350"/>
                  <a:pt x="171450" y="522872"/>
                  <a:pt x="171450" y="533400"/>
                </a:cubicBezTo>
                <a:cubicBezTo>
                  <a:pt x="171450" y="543916"/>
                  <a:pt x="162916" y="552450"/>
                  <a:pt x="152400" y="552450"/>
                </a:cubicBezTo>
                <a:cubicBezTo>
                  <a:pt x="141872" y="552450"/>
                  <a:pt x="133350" y="543916"/>
                  <a:pt x="133350" y="533400"/>
                </a:cubicBezTo>
                <a:cubicBezTo>
                  <a:pt x="133350" y="522872"/>
                  <a:pt x="141872" y="514350"/>
                  <a:pt x="152400" y="514350"/>
                </a:cubicBezTo>
                <a:close/>
                <a:moveTo>
                  <a:pt x="38097" y="495299"/>
                </a:moveTo>
                <a:lnTo>
                  <a:pt x="38097" y="571499"/>
                </a:lnTo>
                <a:lnTo>
                  <a:pt x="266697" y="571499"/>
                </a:lnTo>
                <a:lnTo>
                  <a:pt x="266697" y="495299"/>
                </a:lnTo>
                <a:close/>
                <a:moveTo>
                  <a:pt x="38097" y="152399"/>
                </a:moveTo>
                <a:lnTo>
                  <a:pt x="38097" y="457199"/>
                </a:lnTo>
                <a:lnTo>
                  <a:pt x="266697" y="457199"/>
                </a:lnTo>
                <a:lnTo>
                  <a:pt x="266697" y="152399"/>
                </a:lnTo>
                <a:close/>
                <a:moveTo>
                  <a:pt x="114300" y="57150"/>
                </a:moveTo>
                <a:lnTo>
                  <a:pt x="190500" y="57150"/>
                </a:lnTo>
                <a:cubicBezTo>
                  <a:pt x="201016" y="57150"/>
                  <a:pt x="209550" y="65672"/>
                  <a:pt x="209550" y="76200"/>
                </a:cubicBezTo>
                <a:cubicBezTo>
                  <a:pt x="209550" y="86716"/>
                  <a:pt x="201016" y="95250"/>
                  <a:pt x="190500" y="95250"/>
                </a:cubicBezTo>
                <a:lnTo>
                  <a:pt x="114300" y="95250"/>
                </a:lnTo>
                <a:cubicBezTo>
                  <a:pt x="103784" y="95250"/>
                  <a:pt x="95250" y="86716"/>
                  <a:pt x="95250" y="76200"/>
                </a:cubicBezTo>
                <a:cubicBezTo>
                  <a:pt x="95250" y="65672"/>
                  <a:pt x="103784" y="57150"/>
                  <a:pt x="114300" y="57150"/>
                </a:cubicBezTo>
                <a:close/>
                <a:moveTo>
                  <a:pt x="38097" y="38099"/>
                </a:moveTo>
                <a:lnTo>
                  <a:pt x="38097" y="114299"/>
                </a:lnTo>
                <a:lnTo>
                  <a:pt x="266697" y="114299"/>
                </a:lnTo>
                <a:lnTo>
                  <a:pt x="266697" y="38099"/>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42"/>
                  <a:pt x="287642" y="609600"/>
                  <a:pt x="266700" y="609600"/>
                </a:cubicBezTo>
                <a:lnTo>
                  <a:pt x="38100" y="609600"/>
                </a:lnTo>
                <a:cubicBezTo>
                  <a:pt x="17145" y="609600"/>
                  <a:pt x="0" y="592442"/>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bg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Rectangle 14">
            <a:extLst>
              <a:ext uri="{FF2B5EF4-FFF2-40B4-BE49-F238E27FC236}">
                <a16:creationId xmlns:a16="http://schemas.microsoft.com/office/drawing/2014/main" id="{5B5F3B48-0173-9546-9FC5-2A6B7B7CA9B7}"/>
              </a:ext>
            </a:extLst>
          </p:cNvPr>
          <p:cNvSpPr/>
          <p:nvPr/>
        </p:nvSpPr>
        <p:spPr>
          <a:xfrm>
            <a:off x="553730" y="7195582"/>
            <a:ext cx="6898436" cy="224036"/>
          </a:xfrm>
          <a:prstGeom prst="rect">
            <a:avLst/>
          </a:prstGeom>
        </p:spPr>
        <p:txBody>
          <a:bodyPr wrap="square" lIns="0" tIns="0" rIns="0" bIns="0">
            <a:spAutoFit/>
          </a:bodyPr>
          <a:lstStyle/>
          <a:p>
            <a:pPr lvl="0">
              <a:lnSpc>
                <a:spcPct val="120000"/>
              </a:lnSpc>
              <a:spcBef>
                <a:spcPts val="900"/>
              </a:spcBef>
              <a:buSzPct val="120000"/>
              <a:defRPr/>
            </a:pPr>
            <a:r>
              <a:rPr lang="en-US" sz="1300" dirty="0">
                <a:solidFill>
                  <a:schemeClr val="bg2"/>
                </a:solidFill>
                <a:latin typeface="Guardian Egyp" panose="02060503050503060803" pitchFamily="18" charset="77"/>
              </a:rPr>
              <a:t>Im </a:t>
            </a:r>
            <a:r>
              <a:rPr lang="en-US" sz="1300" dirty="0" err="1">
                <a:solidFill>
                  <a:schemeClr val="bg2"/>
                </a:solidFill>
                <a:latin typeface="Guardian Egyp" panose="02060503050503060803" pitchFamily="18" charset="77"/>
              </a:rPr>
              <a:t>Jahr</a:t>
            </a:r>
            <a:r>
              <a:rPr lang="en-US" sz="1300" dirty="0">
                <a:solidFill>
                  <a:schemeClr val="bg2"/>
                </a:solidFill>
                <a:latin typeface="Guardian Egyp" panose="02060503050503060803" pitchFamily="18" charset="77"/>
              </a:rPr>
              <a:t> 2020 haben </a:t>
            </a:r>
            <a:r>
              <a:rPr lang="en-US" sz="1300" dirty="0" err="1">
                <a:solidFill>
                  <a:schemeClr val="bg2"/>
                </a:solidFill>
                <a:latin typeface="Guardian Egyp" panose="02060503050503060803" pitchFamily="18" charset="77"/>
              </a:rPr>
              <a:t>wir</a:t>
            </a:r>
            <a:r>
              <a:rPr lang="en-US" sz="1300" dirty="0">
                <a:solidFill>
                  <a:schemeClr val="bg2"/>
                </a:solidFill>
                <a:latin typeface="Guardian Egyp" panose="02060503050503060803" pitchFamily="18" charset="77"/>
              </a:rPr>
              <a:t> </a:t>
            </a:r>
            <a:r>
              <a:rPr lang="en-US" sz="1300" dirty="0" err="1">
                <a:solidFill>
                  <a:schemeClr val="bg2"/>
                </a:solidFill>
                <a:latin typeface="Guardian Egyp" panose="02060503050503060803" pitchFamily="18" charset="77"/>
              </a:rPr>
              <a:t>über</a:t>
            </a:r>
            <a:r>
              <a:rPr lang="en-US" sz="1300" dirty="0">
                <a:solidFill>
                  <a:schemeClr val="bg2"/>
                </a:solidFill>
                <a:latin typeface="Guardian Egyp" panose="02060503050503060803" pitchFamily="18" charset="77"/>
              </a:rPr>
              <a:t> 450.000 </a:t>
            </a:r>
            <a:r>
              <a:rPr lang="en-US" sz="1300" dirty="0" err="1">
                <a:solidFill>
                  <a:schemeClr val="bg2"/>
                </a:solidFill>
                <a:latin typeface="Guardian Egyp" panose="02060503050503060803" pitchFamily="18" charset="77"/>
              </a:rPr>
              <a:t>neue</a:t>
            </a:r>
            <a:r>
              <a:rPr lang="en-US" sz="1300" dirty="0">
                <a:solidFill>
                  <a:schemeClr val="bg2"/>
                </a:solidFill>
                <a:latin typeface="Guardian Egyp" panose="02060503050503060803" pitchFamily="18" charset="77"/>
              </a:rPr>
              <a:t> </a:t>
            </a:r>
            <a:r>
              <a:rPr lang="en-US" sz="1300" dirty="0" err="1">
                <a:solidFill>
                  <a:schemeClr val="bg2"/>
                </a:solidFill>
                <a:latin typeface="Guardian Egyp" panose="02060503050503060803" pitchFamily="18" charset="77"/>
              </a:rPr>
              <a:t>Akzeptanzstellen</a:t>
            </a:r>
            <a:r>
              <a:rPr lang="en-US" sz="1300" dirty="0">
                <a:solidFill>
                  <a:schemeClr val="bg2"/>
                </a:solidFill>
                <a:latin typeface="Guardian Egyp" panose="02060503050503060803" pitchFamily="18" charset="77"/>
              </a:rPr>
              <a:t> in Europa hinzugewonnen.*</a:t>
            </a:r>
            <a:endParaRPr kumimoji="0" lang="en-US" sz="1300" b="0" i="0" u="sng" strike="noStrike" kern="1200" cap="none" spc="0" normalizeH="0" baseline="0" noProof="0" dirty="0">
              <a:ln>
                <a:noFill/>
              </a:ln>
              <a:solidFill>
                <a:schemeClr val="bg2"/>
              </a:solidFill>
              <a:effectLst/>
              <a:uLnTx/>
              <a:uFillTx/>
              <a:latin typeface="Guardian Egyp" panose="02060503050503060803" pitchFamily="18" charset="77"/>
            </a:endParaRPr>
          </a:p>
        </p:txBody>
      </p:sp>
      <p:sp>
        <p:nvSpPr>
          <p:cNvPr id="10" name="TextBox 9">
            <a:extLst>
              <a:ext uri="{FF2B5EF4-FFF2-40B4-BE49-F238E27FC236}">
                <a16:creationId xmlns:a16="http://schemas.microsoft.com/office/drawing/2014/main" id="{D76B1C7A-83C9-9E49-9AD2-C2DA3BDFDD31}"/>
              </a:ext>
            </a:extLst>
          </p:cNvPr>
          <p:cNvSpPr txBox="1"/>
          <p:nvPr/>
        </p:nvSpPr>
        <p:spPr>
          <a:xfrm>
            <a:off x="2432305" y="3594285"/>
            <a:ext cx="4058325" cy="572464"/>
          </a:xfrm>
          <a:prstGeom prst="rect">
            <a:avLst/>
          </a:prstGeom>
          <a:noFill/>
        </p:spPr>
        <p:txBody>
          <a:bodyPr wrap="square" lIns="0" tIns="0" rIns="0" bIns="0" rtlCol="0">
            <a:spAutoFit/>
          </a:bodyPr>
          <a:lstStyle/>
          <a:p>
            <a:pPr>
              <a:lnSpc>
                <a:spcPct val="120000"/>
              </a:lnSpc>
              <a:buSzPct val="120000"/>
            </a:pPr>
            <a:r>
              <a:rPr lang="en-US" sz="1100" b="1" dirty="0">
                <a:solidFill>
                  <a:schemeClr val="bg2"/>
                </a:solidFill>
                <a:latin typeface="BentonSans" charset="0"/>
                <a:ea typeface="BentonSans" charset="0"/>
                <a:cs typeface="BentonSans" charset="0"/>
              </a:rPr>
              <a:t>Apple Pay nutzen</a:t>
            </a:r>
          </a:p>
          <a:p>
            <a:pPr>
              <a:lnSpc>
                <a:spcPct val="120000"/>
              </a:lnSpc>
              <a:buSzPct val="120000"/>
            </a:pPr>
            <a:r>
              <a:rPr lang="en-US" sz="1000" dirty="0">
                <a:latin typeface="BentonSans Book" charset="0"/>
                <a:ea typeface="BentonSans Book" charset="0"/>
                <a:cs typeface="BentonSans Book" charset="0"/>
              </a:rPr>
              <a:t>Sie können </a:t>
            </a:r>
            <a:r>
              <a:rPr lang="en-US" sz="1000" dirty="0" err="1">
                <a:latin typeface="BentonSans Book" charset="0"/>
                <a:ea typeface="BentonSans Book" charset="0"/>
                <a:cs typeface="BentonSans Book" charset="0"/>
              </a:rPr>
              <a:t>schnell</a:t>
            </a:r>
            <a:r>
              <a:rPr lang="en-US" sz="1000" dirty="0">
                <a:latin typeface="BentonSans Book" charset="0"/>
                <a:ea typeface="BentonSans Book" charset="0"/>
                <a:cs typeface="BentonSans Book" charset="0"/>
              </a:rPr>
              <a:t> und </a:t>
            </a:r>
            <a:r>
              <a:rPr lang="en-US" sz="1000" dirty="0" err="1">
                <a:latin typeface="BentonSans Book" charset="0"/>
                <a:ea typeface="BentonSans Book" charset="0"/>
                <a:cs typeface="BentonSans Book" charset="0"/>
              </a:rPr>
              <a:t>einfach</a:t>
            </a:r>
            <a:r>
              <a:rPr lang="en-US" sz="1000" dirty="0">
                <a:latin typeface="BentonSans Book" charset="0"/>
                <a:ea typeface="BentonSans Book" charset="0"/>
                <a:cs typeface="BentonSans Book" charset="0"/>
              </a:rPr>
              <a:t> über </a:t>
            </a:r>
            <a:r>
              <a:rPr lang="en-US" sz="1000" dirty="0" err="1">
                <a:latin typeface="BentonSans Book" charset="0"/>
                <a:ea typeface="BentonSans Book" charset="0"/>
                <a:cs typeface="BentonSans Book" charset="0"/>
              </a:rPr>
              <a:t>Ihr</a:t>
            </a:r>
            <a:r>
              <a:rPr lang="en-US" sz="1000" dirty="0">
                <a:latin typeface="BentonSans Book" charset="0"/>
                <a:ea typeface="BentonSans Book" charset="0"/>
                <a:cs typeface="BentonSans Book" charset="0"/>
              </a:rPr>
              <a:t> iPhone bezahlen – Apple Pay </a:t>
            </a:r>
            <a:r>
              <a:rPr lang="en-US" sz="1000" dirty="0" err="1">
                <a:latin typeface="BentonSans Book" charset="0"/>
                <a:ea typeface="BentonSans Book" charset="0"/>
                <a:cs typeface="BentonSans Book" charset="0"/>
              </a:rPr>
              <a:t>macht</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es</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möglich</a:t>
            </a:r>
            <a:r>
              <a:rPr lang="en-US" sz="1000" dirty="0">
                <a:latin typeface="BentonSans Book" charset="0"/>
                <a:ea typeface="BentonSans Book" charset="0"/>
                <a:cs typeface="BentonSans Book" charset="0"/>
              </a:rPr>
              <a:t>!</a:t>
            </a:r>
          </a:p>
        </p:txBody>
      </p:sp>
      <p:sp>
        <p:nvSpPr>
          <p:cNvPr id="16" name="Rectangle 15">
            <a:hlinkClick r:id="rId2"/>
            <a:extLst>
              <a:ext uri="{FF2B5EF4-FFF2-40B4-BE49-F238E27FC236}">
                <a16:creationId xmlns:a16="http://schemas.microsoft.com/office/drawing/2014/main" id="{EDFB5832-F130-FE46-B839-2AE4CE7A3D9B}"/>
              </a:ext>
            </a:extLst>
          </p:cNvPr>
          <p:cNvSpPr/>
          <p:nvPr/>
        </p:nvSpPr>
        <p:spPr>
          <a:xfrm>
            <a:off x="2447950" y="4266809"/>
            <a:ext cx="933525" cy="184666"/>
          </a:xfrm>
          <a:prstGeom prst="rect">
            <a:avLst/>
          </a:prstGeom>
        </p:spPr>
        <p:txBody>
          <a:bodyPr wrap="none" lIns="0" tIns="0" rIns="0" bIns="0">
            <a:spAutoFit/>
          </a:bodyPr>
          <a:lstStyle/>
          <a:p>
            <a:pPr>
              <a:lnSpc>
                <a:spcPct val="100000"/>
              </a:lnSpc>
            </a:pPr>
            <a:r>
              <a:rPr lang="en-US" sz="1200" b="1" dirty="0">
                <a:latin typeface="BentonSans" charset="0"/>
                <a:ea typeface="BentonSans" charset="0"/>
                <a:cs typeface="BentonSans" charset="0"/>
                <a:hlinkClick r:id="rId3" invalidUrl="http:///"/>
              </a:rPr>
              <a:t>Mehr</a:t>
            </a:r>
            <a:r>
              <a:rPr lang="en-US" sz="1200" b="1" dirty="0">
                <a:latin typeface="BentonSans" charset="0"/>
                <a:ea typeface="BentonSans" charset="0"/>
                <a:cs typeface="BentonSans" charset="0"/>
                <a:hlinkClick r:id="rId4"/>
              </a:rPr>
              <a:t> erfahren</a:t>
            </a:r>
            <a:endParaRPr lang="en-US" sz="1200" b="1" dirty="0">
              <a:latin typeface="BentonSans" charset="0"/>
              <a:ea typeface="BentonSans" charset="0"/>
              <a:cs typeface="BentonSans" charset="0"/>
            </a:endParaRPr>
          </a:p>
        </p:txBody>
      </p:sp>
      <p:sp>
        <p:nvSpPr>
          <p:cNvPr id="29" name="TextBox 28">
            <a:extLst>
              <a:ext uri="{FF2B5EF4-FFF2-40B4-BE49-F238E27FC236}">
                <a16:creationId xmlns:a16="http://schemas.microsoft.com/office/drawing/2014/main" id="{DCB86D69-299F-A042-9EF8-587D98B119F1}"/>
              </a:ext>
            </a:extLst>
          </p:cNvPr>
          <p:cNvSpPr txBox="1"/>
          <p:nvPr/>
        </p:nvSpPr>
        <p:spPr>
          <a:xfrm>
            <a:off x="2432305" y="4905887"/>
            <a:ext cx="3931919" cy="387798"/>
          </a:xfrm>
          <a:prstGeom prst="rect">
            <a:avLst/>
          </a:prstGeom>
          <a:noFill/>
        </p:spPr>
        <p:txBody>
          <a:bodyPr wrap="square" lIns="0" tIns="0" rIns="0" bIns="0" rtlCol="0">
            <a:spAutoFit/>
          </a:bodyPr>
          <a:lstStyle/>
          <a:p>
            <a:pPr>
              <a:lnSpc>
                <a:spcPct val="120000"/>
              </a:lnSpc>
              <a:buSzPct val="120000"/>
            </a:pPr>
            <a:r>
              <a:rPr lang="en-US" sz="1100" b="1" dirty="0" err="1">
                <a:solidFill>
                  <a:schemeClr val="bg2"/>
                </a:solidFill>
                <a:latin typeface="BentonSans" charset="0"/>
                <a:ea typeface="BentonSans" charset="0"/>
                <a:cs typeface="BentonSans" charset="0"/>
              </a:rPr>
              <a:t>Kontaktlos</a:t>
            </a:r>
            <a:r>
              <a:rPr lang="en-US" sz="1100" b="1" dirty="0">
                <a:solidFill>
                  <a:schemeClr val="bg2"/>
                </a:solidFill>
                <a:latin typeface="BentonSans" charset="0"/>
                <a:ea typeface="BentonSans" charset="0"/>
                <a:cs typeface="BentonSans" charset="0"/>
              </a:rPr>
              <a:t> </a:t>
            </a:r>
            <a:r>
              <a:rPr lang="en-US" sz="1100" b="1" dirty="0" err="1">
                <a:solidFill>
                  <a:schemeClr val="bg2"/>
                </a:solidFill>
                <a:latin typeface="BentonSans" charset="0"/>
                <a:ea typeface="BentonSans" charset="0"/>
                <a:cs typeface="BentonSans" charset="0"/>
              </a:rPr>
              <a:t>bezahlen</a:t>
            </a:r>
            <a:endParaRPr lang="en-US" sz="1100" b="1" dirty="0">
              <a:solidFill>
                <a:schemeClr val="bg2"/>
              </a:solidFill>
              <a:latin typeface="BentonSans" charset="0"/>
              <a:ea typeface="BentonSans" charset="0"/>
              <a:cs typeface="BentonSans" charset="0"/>
            </a:endParaRPr>
          </a:p>
          <a:p>
            <a:pPr>
              <a:lnSpc>
                <a:spcPct val="120000"/>
              </a:lnSpc>
              <a:buSzPct val="120000"/>
            </a:pPr>
            <a:r>
              <a:rPr lang="en-US" sz="1000" dirty="0" err="1">
                <a:latin typeface="BentonSans Book" charset="0"/>
                <a:ea typeface="BentonSans Book" charset="0"/>
                <a:cs typeface="BentonSans Book" charset="0"/>
              </a:rPr>
              <a:t>Bequem</a:t>
            </a:r>
            <a:r>
              <a:rPr lang="en-US" sz="1000" dirty="0">
                <a:latin typeface="BentonSans Book" charset="0"/>
                <a:ea typeface="BentonSans Book" charset="0"/>
                <a:cs typeface="BentonSans Book" charset="0"/>
              </a:rPr>
              <a:t> und </a:t>
            </a:r>
            <a:r>
              <a:rPr lang="en-US" sz="1000" dirty="0" err="1">
                <a:latin typeface="BentonSans Book" charset="0"/>
                <a:ea typeface="BentonSans Book" charset="0"/>
                <a:cs typeface="BentonSans Book" charset="0"/>
              </a:rPr>
              <a:t>sicher</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einfach</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kontaktlos</a:t>
            </a:r>
            <a:r>
              <a:rPr lang="en-US" sz="1000" dirty="0">
                <a:latin typeface="BentonSans Book" charset="0"/>
                <a:ea typeface="BentonSans Book" charset="0"/>
                <a:cs typeface="BentonSans Book" charset="0"/>
              </a:rPr>
              <a:t> bezahlen.</a:t>
            </a:r>
          </a:p>
        </p:txBody>
      </p:sp>
      <p:sp>
        <p:nvSpPr>
          <p:cNvPr id="31" name="Rectangle 30">
            <a:hlinkClick r:id="rId5"/>
            <a:extLst>
              <a:ext uri="{FF2B5EF4-FFF2-40B4-BE49-F238E27FC236}">
                <a16:creationId xmlns:a16="http://schemas.microsoft.com/office/drawing/2014/main" id="{EDFB5832-F130-FE46-B839-2AE4CE7A3D9B}"/>
              </a:ext>
            </a:extLst>
          </p:cNvPr>
          <p:cNvSpPr/>
          <p:nvPr/>
        </p:nvSpPr>
        <p:spPr>
          <a:xfrm>
            <a:off x="2447950" y="5417606"/>
            <a:ext cx="933525" cy="184666"/>
          </a:xfrm>
          <a:prstGeom prst="rect">
            <a:avLst/>
          </a:prstGeom>
        </p:spPr>
        <p:txBody>
          <a:bodyPr wrap="none" lIns="0" tIns="0" rIns="0" bIns="0">
            <a:spAutoFit/>
          </a:bodyPr>
          <a:lstStyle/>
          <a:p>
            <a:pPr>
              <a:lnSpc>
                <a:spcPct val="100000"/>
              </a:lnSpc>
            </a:pPr>
            <a:r>
              <a:rPr lang="en-US" sz="1200" b="1" dirty="0">
                <a:latin typeface="BentonSans" charset="0"/>
                <a:ea typeface="BentonSans" charset="0"/>
                <a:cs typeface="BentonSans" charset="0"/>
                <a:hlinkClick r:id="rId5"/>
              </a:rPr>
              <a:t>Mehr erfahren</a:t>
            </a:r>
            <a:endParaRPr lang="en-US" sz="1200" b="1" dirty="0">
              <a:latin typeface="BentonSans" charset="0"/>
              <a:ea typeface="BentonSans" charset="0"/>
              <a:cs typeface="BentonSans" charset="0"/>
            </a:endParaRPr>
          </a:p>
        </p:txBody>
      </p:sp>
      <p:sp>
        <p:nvSpPr>
          <p:cNvPr id="32" name="TextBox 31">
            <a:extLst>
              <a:ext uri="{FF2B5EF4-FFF2-40B4-BE49-F238E27FC236}">
                <a16:creationId xmlns:a16="http://schemas.microsoft.com/office/drawing/2014/main" id="{EC0A79A9-0756-3649-B3A9-E7158FD95E8B}"/>
              </a:ext>
            </a:extLst>
          </p:cNvPr>
          <p:cNvSpPr txBox="1"/>
          <p:nvPr/>
        </p:nvSpPr>
        <p:spPr>
          <a:xfrm>
            <a:off x="2432305" y="6095526"/>
            <a:ext cx="4058325" cy="559127"/>
          </a:xfrm>
          <a:prstGeom prst="rect">
            <a:avLst/>
          </a:prstGeom>
          <a:noFill/>
        </p:spPr>
        <p:txBody>
          <a:bodyPr wrap="square" lIns="0" tIns="0" rIns="0" bIns="0" rtlCol="0">
            <a:spAutoFit/>
          </a:bodyPr>
          <a:lstStyle/>
          <a:p>
            <a:pPr>
              <a:lnSpc>
                <a:spcPct val="120000"/>
              </a:lnSpc>
              <a:buSzPct val="120000"/>
            </a:pPr>
            <a:r>
              <a:rPr lang="en-US" sz="1100" b="1" dirty="0">
                <a:solidFill>
                  <a:schemeClr val="bg2"/>
                </a:solidFill>
                <a:latin typeface="BentonSans" charset="0"/>
                <a:ea typeface="BentonSans" charset="0"/>
                <a:cs typeface="BentonSans" charset="0"/>
              </a:rPr>
              <a:t>Per App </a:t>
            </a:r>
            <a:r>
              <a:rPr lang="en-US" sz="1100" b="1" dirty="0" err="1">
                <a:solidFill>
                  <a:schemeClr val="bg2"/>
                </a:solidFill>
                <a:latin typeface="BentonSans" charset="0"/>
                <a:ea typeface="BentonSans" charset="0"/>
                <a:cs typeface="BentonSans" charset="0"/>
              </a:rPr>
              <a:t>verwalten</a:t>
            </a:r>
            <a:endParaRPr lang="en-US" sz="1100" b="1" dirty="0">
              <a:solidFill>
                <a:schemeClr val="bg2"/>
              </a:solidFill>
              <a:latin typeface="BentonSans" charset="0"/>
              <a:ea typeface="BentonSans" charset="0"/>
              <a:cs typeface="BentonSans" charset="0"/>
            </a:endParaRPr>
          </a:p>
          <a:p>
            <a:pPr>
              <a:lnSpc>
                <a:spcPct val="120000"/>
              </a:lnSpc>
              <a:buSzPct val="120000"/>
            </a:pPr>
            <a:r>
              <a:rPr lang="en-US" sz="1000" dirty="0" err="1">
                <a:latin typeface="BentonSans Book" charset="0"/>
                <a:ea typeface="BentonSans Book" charset="0"/>
                <a:cs typeface="BentonSans Book" charset="0"/>
              </a:rPr>
              <a:t>Rufen</a:t>
            </a:r>
            <a:r>
              <a:rPr lang="en-US" sz="1000" dirty="0">
                <a:latin typeface="BentonSans Book" charset="0"/>
                <a:ea typeface="BentonSans Book" charset="0"/>
                <a:cs typeface="BentonSans Book" charset="0"/>
              </a:rPr>
              <a:t> Sie Ihre </a:t>
            </a:r>
            <a:r>
              <a:rPr lang="en-US" sz="1000" dirty="0" err="1">
                <a:latin typeface="BentonSans Book" charset="0"/>
                <a:ea typeface="BentonSans Book" charset="0"/>
                <a:cs typeface="BentonSans Book" charset="0"/>
              </a:rPr>
              <a:t>Kontoinformationen</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jederzeit</a:t>
            </a:r>
            <a:r>
              <a:rPr lang="en-US" sz="1000" dirty="0">
                <a:latin typeface="BentonSans Book" charset="0"/>
                <a:ea typeface="BentonSans Book" charset="0"/>
                <a:cs typeface="BentonSans Book" charset="0"/>
              </a:rPr>
              <a:t> ab, </a:t>
            </a:r>
            <a:r>
              <a:rPr lang="en-US" sz="1000" dirty="0" err="1">
                <a:latin typeface="BentonSans Book" charset="0"/>
                <a:ea typeface="BentonSans Book" charset="0"/>
                <a:cs typeface="BentonSans Book" charset="0"/>
              </a:rPr>
              <a:t>auch</a:t>
            </a:r>
            <a:r>
              <a:rPr lang="en-US" sz="1000" dirty="0">
                <a:latin typeface="BentonSans Book" charset="0"/>
                <a:ea typeface="BentonSans Book" charset="0"/>
                <a:cs typeface="BentonSans Book" charset="0"/>
              </a:rPr>
              <a:t> von </a:t>
            </a:r>
            <a:r>
              <a:rPr lang="en-US" sz="1000" dirty="0" err="1">
                <a:latin typeface="BentonSans Book" charset="0"/>
                <a:ea typeface="BentonSans Book" charset="0"/>
                <a:cs typeface="BentonSans Book" charset="0"/>
              </a:rPr>
              <a:t>unterwegs</a:t>
            </a:r>
            <a:r>
              <a:rPr lang="en-US" sz="1000" dirty="0">
                <a:latin typeface="BentonSans Book" charset="0"/>
                <a:ea typeface="BentonSans Book" charset="0"/>
                <a:cs typeface="BentonSans Book" charset="0"/>
              </a:rPr>
              <a:t> – mit der Amex App.</a:t>
            </a:r>
          </a:p>
        </p:txBody>
      </p:sp>
      <p:sp>
        <p:nvSpPr>
          <p:cNvPr id="33" name="Rectangle 32">
            <a:hlinkClick r:id="rId6"/>
            <a:extLst>
              <a:ext uri="{FF2B5EF4-FFF2-40B4-BE49-F238E27FC236}">
                <a16:creationId xmlns:a16="http://schemas.microsoft.com/office/drawing/2014/main" id="{EDFB5832-F130-FE46-B839-2AE4CE7A3D9B}"/>
              </a:ext>
            </a:extLst>
          </p:cNvPr>
          <p:cNvSpPr/>
          <p:nvPr/>
        </p:nvSpPr>
        <p:spPr>
          <a:xfrm>
            <a:off x="2447950" y="6745397"/>
            <a:ext cx="1546898" cy="184666"/>
          </a:xfrm>
          <a:prstGeom prst="rect">
            <a:avLst/>
          </a:prstGeom>
        </p:spPr>
        <p:txBody>
          <a:bodyPr wrap="none" lIns="0" tIns="0" rIns="0" bIns="0">
            <a:spAutoFit/>
          </a:bodyPr>
          <a:lstStyle/>
          <a:p>
            <a:pPr>
              <a:lnSpc>
                <a:spcPct val="100000"/>
              </a:lnSpc>
            </a:pPr>
            <a:r>
              <a:rPr lang="en-US" sz="1200" b="1" u="sng" dirty="0" err="1">
                <a:solidFill>
                  <a:srgbClr val="006FCF"/>
                </a:solidFill>
                <a:latin typeface="BentonSans" charset="0"/>
                <a:ea typeface="BentonSans" charset="0"/>
                <a:cs typeface="BentonSans" charset="0"/>
              </a:rPr>
              <a:t>Jetzt</a:t>
            </a:r>
            <a:r>
              <a:rPr lang="en-US" sz="1200" b="1" u="sng" dirty="0">
                <a:solidFill>
                  <a:srgbClr val="006FCF"/>
                </a:solidFill>
                <a:latin typeface="BentonSans" charset="0"/>
                <a:ea typeface="BentonSans" charset="0"/>
                <a:cs typeface="BentonSans" charset="0"/>
              </a:rPr>
              <a:t> </a:t>
            </a:r>
            <a:r>
              <a:rPr lang="en-US" sz="1200" b="1" u="sng" dirty="0" err="1">
                <a:solidFill>
                  <a:srgbClr val="006FCF"/>
                </a:solidFill>
                <a:latin typeface="BentonSans" charset="0"/>
                <a:ea typeface="BentonSans" charset="0"/>
                <a:cs typeface="BentonSans" charset="0"/>
              </a:rPr>
              <a:t>herunterladen</a:t>
            </a:r>
            <a:endParaRPr lang="en-US" sz="1200" b="1" u="sng" dirty="0">
              <a:solidFill>
                <a:srgbClr val="006FCF"/>
              </a:solidFill>
              <a:latin typeface="BentonSans" charset="0"/>
              <a:ea typeface="BentonSans" charset="0"/>
              <a:cs typeface="BentonSans" charset="0"/>
            </a:endParaRPr>
          </a:p>
        </p:txBody>
      </p:sp>
      <p:sp>
        <p:nvSpPr>
          <p:cNvPr id="34" name="TextBox 33">
            <a:extLst>
              <a:ext uri="{FF2B5EF4-FFF2-40B4-BE49-F238E27FC236}">
                <a16:creationId xmlns:a16="http://schemas.microsoft.com/office/drawing/2014/main" id="{9192856E-6706-6347-A298-234B6BBAF1F5}"/>
              </a:ext>
            </a:extLst>
          </p:cNvPr>
          <p:cNvSpPr txBox="1"/>
          <p:nvPr/>
        </p:nvSpPr>
        <p:spPr>
          <a:xfrm>
            <a:off x="574263" y="7953376"/>
            <a:ext cx="4734678" cy="246221"/>
          </a:xfrm>
          <a:prstGeom prst="rect">
            <a:avLst/>
          </a:prstGeom>
          <a:noFill/>
        </p:spPr>
        <p:txBody>
          <a:bodyPr wrap="square" lIns="0" tIns="0" rIns="0" bIns="0" rtlCol="0">
            <a:spAutoFit/>
          </a:bodyPr>
          <a:lstStyle/>
          <a:p>
            <a:pPr marL="45720" lvl="0" indent="-45720">
              <a:spcBef>
                <a:spcPts val="900"/>
              </a:spcBef>
              <a:buSzPct val="120000"/>
              <a:defRPr/>
            </a:pPr>
            <a:r>
              <a:rPr lang="en-US" sz="800" b="1" dirty="0">
                <a:solidFill>
                  <a:schemeClr val="bg2"/>
                </a:solidFill>
                <a:latin typeface="BentonSans" charset="0"/>
                <a:ea typeface="BentonSans" charset="0"/>
                <a:cs typeface="BentonSans" charset="0"/>
              </a:rPr>
              <a:t>*American Express interne </a:t>
            </a:r>
            <a:r>
              <a:rPr lang="en-US" sz="800" b="1" dirty="0" err="1">
                <a:solidFill>
                  <a:schemeClr val="bg2"/>
                </a:solidFill>
                <a:latin typeface="BentonSans" charset="0"/>
                <a:ea typeface="BentonSans" charset="0"/>
                <a:cs typeface="BentonSans" charset="0"/>
              </a:rPr>
              <a:t>Daten</a:t>
            </a:r>
            <a:r>
              <a:rPr lang="en-US" sz="800" b="1" dirty="0">
                <a:solidFill>
                  <a:schemeClr val="bg2"/>
                </a:solidFill>
                <a:latin typeface="BentonSans" charset="0"/>
                <a:ea typeface="BentonSans" charset="0"/>
                <a:cs typeface="BentonSans" charset="0"/>
              </a:rPr>
              <a:t>: American Express </a:t>
            </a:r>
            <a:r>
              <a:rPr lang="en-US" sz="800" b="1" dirty="0" err="1">
                <a:solidFill>
                  <a:schemeClr val="bg2"/>
                </a:solidFill>
                <a:latin typeface="BentonSans" charset="0"/>
                <a:ea typeface="BentonSans" charset="0"/>
                <a:cs typeface="BentonSans" charset="0"/>
              </a:rPr>
              <a:t>Akzeptanzstellen</a:t>
            </a:r>
            <a:r>
              <a:rPr lang="en-US" sz="800" b="1" dirty="0">
                <a:solidFill>
                  <a:schemeClr val="bg2"/>
                </a:solidFill>
                <a:latin typeface="BentonSans" charset="0"/>
                <a:ea typeface="BentonSans" charset="0"/>
                <a:cs typeface="BentonSans" charset="0"/>
              </a:rPr>
              <a:t>, die von </a:t>
            </a:r>
            <a:r>
              <a:rPr lang="en-US" sz="800" b="1" dirty="0" err="1">
                <a:solidFill>
                  <a:schemeClr val="bg2"/>
                </a:solidFill>
                <a:latin typeface="BentonSans" charset="0"/>
                <a:ea typeface="BentonSans" charset="0"/>
                <a:cs typeface="BentonSans" charset="0"/>
              </a:rPr>
              <a:t>Januar</a:t>
            </a:r>
            <a:r>
              <a:rPr lang="en-US" sz="800" b="1" dirty="0">
                <a:solidFill>
                  <a:schemeClr val="bg2"/>
                </a:solidFill>
                <a:latin typeface="BentonSans" charset="0"/>
                <a:ea typeface="BentonSans" charset="0"/>
                <a:cs typeface="BentonSans" charset="0"/>
              </a:rPr>
              <a:t> bis </a:t>
            </a:r>
            <a:r>
              <a:rPr lang="en-US" sz="800" b="1" dirty="0" err="1">
                <a:solidFill>
                  <a:schemeClr val="bg2"/>
                </a:solidFill>
                <a:latin typeface="BentonSans" charset="0"/>
                <a:ea typeface="BentonSans" charset="0"/>
                <a:cs typeface="BentonSans" charset="0"/>
              </a:rPr>
              <a:t>Dezember</a:t>
            </a:r>
            <a:r>
              <a:rPr lang="en-US" sz="800" b="1" dirty="0">
                <a:solidFill>
                  <a:schemeClr val="bg2"/>
                </a:solidFill>
                <a:latin typeface="BentonSans" charset="0"/>
                <a:ea typeface="BentonSans" charset="0"/>
                <a:cs typeface="BentonSans" charset="0"/>
              </a:rPr>
              <a:t> 2020 </a:t>
            </a:r>
            <a:r>
              <a:rPr lang="en-US" sz="800" b="1" dirty="0" err="1">
                <a:solidFill>
                  <a:schemeClr val="bg2"/>
                </a:solidFill>
                <a:latin typeface="BentonSans" charset="0"/>
                <a:ea typeface="BentonSans" charset="0"/>
                <a:cs typeface="BentonSans" charset="0"/>
              </a:rPr>
              <a:t>dazugekommen</a:t>
            </a:r>
            <a:r>
              <a:rPr lang="en-US" sz="800" b="1" dirty="0">
                <a:solidFill>
                  <a:schemeClr val="bg2"/>
                </a:solidFill>
                <a:latin typeface="BentonSans" charset="0"/>
                <a:ea typeface="BentonSans" charset="0"/>
                <a:cs typeface="BentonSans" charset="0"/>
              </a:rPr>
              <a:t> sind</a:t>
            </a:r>
            <a:endParaRPr lang="en-US" sz="800" b="1" kern="1200" dirty="0">
              <a:solidFill>
                <a:schemeClr val="bg2"/>
              </a:solidFill>
              <a:effectLst/>
              <a:latin typeface="BentonSans" charset="0"/>
              <a:ea typeface="BentonSans" charset="0"/>
              <a:cs typeface="BentonSans" charset="0"/>
            </a:endParaRPr>
          </a:p>
        </p:txBody>
      </p:sp>
      <p:pic>
        <p:nvPicPr>
          <p:cNvPr id="14" name="Picture 13"/>
          <p:cNvPicPr/>
          <p:nvPr/>
        </p:nvPicPr>
        <p:blipFill rotWithShape="1">
          <a:blip r:embed="rId7"/>
          <a:srcRect t="6876"/>
          <a:stretch/>
        </p:blipFill>
        <p:spPr>
          <a:xfrm>
            <a:off x="1312857" y="3603546"/>
            <a:ext cx="1023943" cy="539597"/>
          </a:xfrm>
          <a:prstGeom prst="rect">
            <a:avLst/>
          </a:prstGeom>
        </p:spPr>
      </p:pic>
    </p:spTree>
    <p:extLst>
      <p:ext uri="{BB962C8B-B14F-4D97-AF65-F5344CB8AC3E}">
        <p14:creationId xmlns:p14="http://schemas.microsoft.com/office/powerpoint/2010/main" val="124041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ex">
  <a:themeElements>
    <a:clrScheme name="6B6F74">
      <a:dk1>
        <a:srgbClr val="53565A"/>
      </a:dk1>
      <a:lt1>
        <a:srgbClr val="FFFFFF"/>
      </a:lt1>
      <a:dk2>
        <a:srgbClr val="00175A"/>
      </a:dk2>
      <a:lt2>
        <a:srgbClr val="006FCF"/>
      </a:lt2>
      <a:accent1>
        <a:srgbClr val="006FCF"/>
      </a:accent1>
      <a:accent2>
        <a:srgbClr val="00175A"/>
      </a:accent2>
      <a:accent3>
        <a:srgbClr val="A7A8AA"/>
      </a:accent3>
      <a:accent4>
        <a:srgbClr val="000000"/>
      </a:accent4>
      <a:accent5>
        <a:srgbClr val="D9D9D6"/>
      </a:accent5>
      <a:accent6>
        <a:srgbClr val="53565A"/>
      </a:accent6>
      <a:hlink>
        <a:srgbClr val="6B6F74"/>
      </a:hlink>
      <a:folHlink>
        <a:srgbClr val="6B6F74"/>
      </a:folHlink>
    </a:clrScheme>
    <a:fontScheme name="Amex">
      <a:majorFont>
        <a:latin typeface="Guardian Egyp Light"/>
        <a:ea typeface=""/>
        <a:cs typeface=""/>
      </a:majorFont>
      <a:minorFont>
        <a:latin typeface="BentonSans Regular"/>
        <a:ea typeface=""/>
        <a:cs typeface=""/>
      </a:minorFont>
    </a:fontScheme>
    <a:fmtScheme name="Amex">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none" lIns="0" tIns="0" rIns="0" bIns="0" rtlCol="0">
        <a:spAutoFit/>
      </a:bodyPr>
      <a:lstStyle>
        <a:defPPr algn="l">
          <a:lnSpc>
            <a:spcPct val="120000"/>
          </a:lnSpc>
          <a:spcBef>
            <a:spcPts val="900"/>
          </a:spcBef>
          <a:buSzPct val="120000"/>
          <a:defRPr sz="1200" dirty="0" smtClean="0"/>
        </a:defPPr>
      </a:lstStyle>
    </a:txDef>
  </a:objectDefaults>
  <a:extraClrSchemeLst/>
  <a:custClrLst>
    <a:custClr name="Bright Blue">
      <a:srgbClr val="006FCF"/>
    </a:custClr>
    <a:custClr name="Deep Blue">
      <a:srgbClr val="00175A"/>
    </a:custClr>
    <a:custClr name="White">
      <a:srgbClr val="FFFFFF"/>
    </a:custClr>
    <a:custClr name="Black">
      <a:srgbClr val="000000"/>
    </a:custClr>
    <a:custClr name="Gray 1">
      <a:srgbClr val="D9D9D6"/>
    </a:custClr>
    <a:custClr name="Gray 2">
      <a:srgbClr val="D0D0CE"/>
    </a:custClr>
    <a:custClr name="Gray 3">
      <a:srgbClr val="C8C9C7"/>
    </a:custClr>
    <a:custClr name="Gray 4">
      <a:srgbClr val="BBBCBC"/>
    </a:custClr>
    <a:custClr name="Gray 5">
      <a:srgbClr val="B1B3B3"/>
    </a:custClr>
    <a:custClr name="Gray 6">
      <a:srgbClr val="A7A8AA"/>
    </a:custClr>
    <a:custClr name="Gray 7">
      <a:srgbClr val="97999B"/>
    </a:custClr>
    <a:custClr name="Gray 8">
      <a:srgbClr val="888B8D"/>
    </a:custClr>
    <a:custClr name="Gray 9">
      <a:srgbClr val="75787B"/>
    </a:custClr>
    <a:custClr name="Gray 10">
      <a:srgbClr val="63666A"/>
    </a:custClr>
    <a:custClr name="Gray 11">
      <a:srgbClr val="53565A"/>
    </a:custClr>
  </a:custClrLst>
  <a:extLst>
    <a:ext uri="{05A4C25C-085E-4340-85A3-A5531E510DB2}">
      <thm15:themeFamily xmlns:thm15="http://schemas.microsoft.com/office/thememl/2012/main" name="Amex PowerPoint 16x9 15Mar2018" id="{E65D0F6C-AD03-7B48-8D84-8B59EC049515}" vid="{76BEEA1E-CAD0-9141-9FA9-63D9023E28D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Amex</Template>
  <TotalTime>0</TotalTime>
  <Words>409</Words>
  <Application>Microsoft Office PowerPoint</Application>
  <PresentationFormat>Custom</PresentationFormat>
  <Paragraphs>38</Paragraphs>
  <Slides>4</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vt:i4>
      </vt:variant>
    </vt:vector>
  </HeadingPairs>
  <TitlesOfParts>
    <vt:vector size="17" baseType="lpstr">
      <vt:lpstr>Arial</vt:lpstr>
      <vt:lpstr>BentonSans</vt:lpstr>
      <vt:lpstr>BentonSans Book</vt:lpstr>
      <vt:lpstr>BentonSans Medium</vt:lpstr>
      <vt:lpstr>BentonSans Regular</vt:lpstr>
      <vt:lpstr>Calibri</vt:lpstr>
      <vt:lpstr>Calibri Light</vt:lpstr>
      <vt:lpstr>Guardian Egyp</vt:lpstr>
      <vt:lpstr>Guardian Egyp Light</vt:lpstr>
      <vt:lpstr>Helvetica</vt:lpstr>
      <vt:lpstr>Amex</vt:lpstr>
      <vt:lpstr>Custom Design</vt:lpstr>
      <vt:lpstr>1_Custom Design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axp_flourish_tagline_dobusiness_template</dc:title>
  <dc:subject/>
  <dc:creator>Piangporn Jensen</dc:creator>
  <cp:keywords/>
  <dc:description/>
  <cp:lastModifiedBy>Marc X Naegel</cp:lastModifiedBy>
  <cp:revision>65</cp:revision>
  <dcterms:created xsi:type="dcterms:W3CDTF">2018-07-27T20:51:36Z</dcterms:created>
  <dcterms:modified xsi:type="dcterms:W3CDTF">2022-07-22T09:50:15Z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Jeanine Yu1</vt:lpwstr>
  </property>
  <property fmtid="{D5CDD505-2E9C-101B-9397-08002B2CF9AE}" pid="3" name="AXPDataClassification">
    <vt:lpwstr>AXP Internal</vt:lpwstr>
  </property>
  <property fmtid="{D5CDD505-2E9C-101B-9397-08002B2CF9AE}" pid="4" name="AXPDataClassificationForSearch">
    <vt:lpwstr>AXPInternal_UniqueSearchString</vt:lpwstr>
  </property>
</Properties>
</file>