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7556500" cy="10693400"/>
  <p:notesSz cx="7556500" cy="10693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79C2"/>
    <a:srgbClr val="16297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2"/>
    <p:restoredTop sz="94672"/>
  </p:normalViewPr>
  <p:slideViewPr>
    <p:cSldViewPr>
      <p:cViewPr varScale="1">
        <p:scale>
          <a:sx n="59" d="100"/>
          <a:sy n="59" d="100"/>
        </p:scale>
        <p:origin x="2872" y="8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4954"/>
            <a:ext cx="6428422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7560309" cy="1364615"/>
          </a:xfrm>
          <a:custGeom>
            <a:avLst/>
            <a:gdLst/>
            <a:ahLst/>
            <a:cxnLst/>
            <a:rect l="l" t="t" r="r" b="b"/>
            <a:pathLst>
              <a:path w="7560309" h="1364615">
                <a:moveTo>
                  <a:pt x="0" y="1364399"/>
                </a:moveTo>
                <a:lnTo>
                  <a:pt x="7559992" y="1364399"/>
                </a:lnTo>
                <a:lnTo>
                  <a:pt x="7559992" y="0"/>
                </a:lnTo>
                <a:lnTo>
                  <a:pt x="0" y="0"/>
                </a:lnTo>
                <a:lnTo>
                  <a:pt x="0" y="1364399"/>
                </a:lnTo>
                <a:close/>
              </a:path>
            </a:pathLst>
          </a:custGeom>
          <a:solidFill>
            <a:srgbClr val="162A7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52015" y="1728976"/>
            <a:ext cx="6258819" cy="22313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52015" y="1728976"/>
            <a:ext cx="6258819" cy="22313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object 8"/>
          <p:cNvSpPr txBox="1"/>
          <p:nvPr/>
        </p:nvSpPr>
        <p:spPr>
          <a:xfrm>
            <a:off x="974346" y="5288592"/>
            <a:ext cx="5611495" cy="298658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lang="en-GB" sz="4000" b="1" spc="-60" dirty="0" err="1">
                <a:solidFill>
                  <a:srgbClr val="0079C1"/>
                </a:solidFill>
                <a:latin typeface="Benton Sans"/>
                <a:cs typeface="Benton Sans"/>
              </a:rPr>
              <a:t>Bestellen</a:t>
            </a:r>
            <a:r>
              <a:rPr lang="en-GB" sz="4000" b="1" spc="-60" dirty="0">
                <a:solidFill>
                  <a:srgbClr val="0079C1"/>
                </a:solidFill>
                <a:latin typeface="Benton Sans"/>
                <a:cs typeface="Benton Sans"/>
              </a:rPr>
              <a:t> </a:t>
            </a:r>
            <a:r>
              <a:rPr lang="en-GB" sz="4000" b="1" spc="-60" dirty="0" err="1">
                <a:solidFill>
                  <a:srgbClr val="0079C1"/>
                </a:solidFill>
                <a:latin typeface="Benton Sans"/>
                <a:cs typeface="Benton Sans"/>
              </a:rPr>
              <a:t>Sie</a:t>
            </a:r>
            <a:r>
              <a:rPr lang="en-GB" sz="4000" b="1" spc="-60" dirty="0">
                <a:solidFill>
                  <a:srgbClr val="0079C1"/>
                </a:solidFill>
                <a:latin typeface="Benton Sans"/>
                <a:cs typeface="Benton Sans"/>
              </a:rPr>
              <a:t> online </a:t>
            </a:r>
            <a:r>
              <a:rPr lang="en-GB" sz="4000" b="1" spc="-60" dirty="0" err="1">
                <a:solidFill>
                  <a:srgbClr val="0079C1"/>
                </a:solidFill>
                <a:latin typeface="Benton Sans"/>
                <a:cs typeface="Benton Sans"/>
              </a:rPr>
              <a:t>oder</a:t>
            </a:r>
            <a:r>
              <a:rPr lang="en-GB" sz="4000" b="1" spc="-60" dirty="0">
                <a:solidFill>
                  <a:srgbClr val="0079C1"/>
                </a:solidFill>
                <a:latin typeface="Benton Sans"/>
                <a:cs typeface="Benton Sans"/>
              </a:rPr>
              <a:t> </a:t>
            </a:r>
            <a:r>
              <a:rPr lang="en-GB" sz="4000" b="1" spc="-60" dirty="0" err="1">
                <a:solidFill>
                  <a:srgbClr val="0079C1"/>
                </a:solidFill>
                <a:latin typeface="Benton Sans"/>
                <a:cs typeface="Benton Sans"/>
              </a:rPr>
              <a:t>rufen</a:t>
            </a:r>
            <a:r>
              <a:rPr lang="en-GB" sz="4000" b="1" spc="-60" dirty="0">
                <a:solidFill>
                  <a:srgbClr val="0079C1"/>
                </a:solidFill>
                <a:latin typeface="Benton Sans"/>
                <a:cs typeface="Benton Sans"/>
              </a:rPr>
              <a:t> </a:t>
            </a:r>
            <a:r>
              <a:rPr lang="en-GB" sz="4000" b="1" spc="-60" dirty="0" err="1">
                <a:solidFill>
                  <a:srgbClr val="0079C1"/>
                </a:solidFill>
                <a:latin typeface="Benton Sans"/>
                <a:cs typeface="Benton Sans"/>
              </a:rPr>
              <a:t>Sie</a:t>
            </a:r>
            <a:r>
              <a:rPr lang="en-GB" sz="4000" b="1" spc="-60" dirty="0">
                <a:solidFill>
                  <a:srgbClr val="0079C1"/>
                </a:solidFill>
                <a:latin typeface="Benton Sans"/>
                <a:cs typeface="Benton Sans"/>
              </a:rPr>
              <a:t> </a:t>
            </a:r>
            <a:r>
              <a:rPr lang="en-GB" sz="4000" b="1" spc="-60" dirty="0" err="1">
                <a:solidFill>
                  <a:srgbClr val="0079C1"/>
                </a:solidFill>
                <a:latin typeface="Benton Sans"/>
                <a:cs typeface="Benton Sans"/>
              </a:rPr>
              <a:t>uns</a:t>
            </a:r>
            <a:r>
              <a:rPr lang="en-GB" sz="4000" b="1" spc="-60" dirty="0">
                <a:solidFill>
                  <a:srgbClr val="0079C1"/>
                </a:solidFill>
                <a:latin typeface="Benton Sans"/>
                <a:cs typeface="Benton Sans"/>
              </a:rPr>
              <a:t> an</a:t>
            </a:r>
          </a:p>
          <a:p>
            <a:pPr marL="1016635" marR="1012825" indent="-635" algn="ctr">
              <a:lnSpc>
                <a:spcPct val="166700"/>
              </a:lnSpc>
              <a:spcBef>
                <a:spcPts val="2320"/>
              </a:spcBef>
            </a:pPr>
            <a:r>
              <a:rPr sz="3000" b="1" spc="-75" dirty="0">
                <a:solidFill>
                  <a:srgbClr val="162A75"/>
                </a:solidFill>
                <a:latin typeface="Benton Sans"/>
                <a:cs typeface="Benton Sans"/>
              </a:rPr>
              <a:t>[WWW.URL.COM]  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[(XXX)</a:t>
            </a:r>
            <a:r>
              <a:rPr sz="3000" b="1" spc="-150" dirty="0">
                <a:solidFill>
                  <a:srgbClr val="162A75"/>
                </a:solidFill>
                <a:latin typeface="Benton Sans"/>
                <a:cs typeface="Benton Sans"/>
              </a:rPr>
              <a:t>-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XX</a:t>
            </a:r>
            <a:r>
              <a:rPr sz="3000" b="1" spc="-150" dirty="0">
                <a:solidFill>
                  <a:srgbClr val="162A75"/>
                </a:solidFill>
                <a:latin typeface="Benton Sans"/>
                <a:cs typeface="Benton Sans"/>
              </a:rPr>
              <a:t>X-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XXXX]</a:t>
            </a:r>
            <a:endParaRPr sz="3000" dirty="0">
              <a:latin typeface="Benton Sans"/>
              <a:cs typeface="Benton Sans"/>
            </a:endParaRPr>
          </a:p>
        </p:txBody>
      </p:sp>
      <p:sp>
        <p:nvSpPr>
          <p:cNvPr id="20" name="object 9"/>
          <p:cNvSpPr txBox="1">
            <a:spLocks/>
          </p:cNvSpPr>
          <p:nvPr/>
        </p:nvSpPr>
        <p:spPr>
          <a:xfrm>
            <a:off x="209897" y="2733808"/>
            <a:ext cx="7136707" cy="1993110"/>
          </a:xfrm>
          <a:prstGeom prst="rect">
            <a:avLst/>
          </a:prstGeom>
        </p:spPr>
        <p:txBody>
          <a:bodyPr vert="horz" wrap="square" lIns="0" tIns="190500" rIns="0" bIns="0" rtlCol="0">
            <a:spAutoFit/>
          </a:bodyPr>
          <a:lstStyle>
            <a:lvl1pPr>
              <a:defRPr sz="7000" b="1" i="0">
                <a:solidFill>
                  <a:srgbClr val="162A75"/>
                </a:solidFill>
                <a:latin typeface="BentonSans-Black"/>
                <a:ea typeface="+mj-ea"/>
                <a:cs typeface="BentonSans-Black"/>
              </a:defRPr>
            </a:lvl1pPr>
          </a:lstStyle>
          <a:p>
            <a:pPr marR="5080" algn="ctr">
              <a:lnSpc>
                <a:spcPts val="7000"/>
              </a:lnSpc>
            </a:pPr>
            <a:r>
              <a:rPr lang="en-GB" b="0" kern="0" spc="-300"/>
              <a:t>NUR ZUM ABHOLEN</a:t>
            </a:r>
            <a:endParaRPr lang="en-GB" b="0" kern="0" spc="-300" dirty="0"/>
          </a:p>
        </p:txBody>
      </p:sp>
      <p:sp>
        <p:nvSpPr>
          <p:cNvPr id="7" name="Rectangle 6"/>
          <p:cNvSpPr/>
          <p:nvPr/>
        </p:nvSpPr>
        <p:spPr>
          <a:xfrm>
            <a:off x="333558" y="311918"/>
            <a:ext cx="2613536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2000" spc="-45" dirty="0">
                <a:solidFill>
                  <a:schemeClr val="bg1"/>
                </a:solidFill>
                <a:latin typeface="BentonSans-Black"/>
                <a:cs typeface="BentonSans-Black"/>
              </a:rPr>
              <a:t>LOKALE LIEBLINGE</a:t>
            </a:r>
            <a:endParaRPr lang="en-US" sz="2000" dirty="0"/>
          </a:p>
        </p:txBody>
      </p:sp>
      <p:sp>
        <p:nvSpPr>
          <p:cNvPr id="8" name="object 7"/>
          <p:cNvSpPr txBox="1"/>
          <p:nvPr/>
        </p:nvSpPr>
        <p:spPr>
          <a:xfrm>
            <a:off x="423904" y="706746"/>
            <a:ext cx="5618675" cy="3206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spcBef>
                <a:spcPts val="120"/>
              </a:spcBef>
              <a:spcAft>
                <a:spcPts val="120"/>
              </a:spcAft>
            </a:pPr>
            <a:r>
              <a:rPr lang="en-GB" sz="2000" b="1" spc="-45" dirty="0" err="1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Kleine</a:t>
            </a:r>
            <a:r>
              <a:rPr lang="en-GB" sz="2000" b="1" spc="-45" dirty="0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 </a:t>
            </a:r>
            <a:r>
              <a:rPr lang="en-GB" sz="2000" b="1" spc="-45" dirty="0" err="1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Einzelhändler</a:t>
            </a:r>
            <a:r>
              <a:rPr lang="en-GB" sz="2000" b="1" spc="-45" dirty="0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 </a:t>
            </a:r>
            <a:r>
              <a:rPr lang="en-GB" sz="2000" b="1" spc="-45" dirty="0" err="1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unterstützen</a:t>
            </a:r>
            <a:r>
              <a:rPr lang="en-GB" sz="2000" b="1" spc="-45" dirty="0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8"/>
          <p:cNvSpPr txBox="1"/>
          <p:nvPr/>
        </p:nvSpPr>
        <p:spPr>
          <a:xfrm>
            <a:off x="974346" y="5288592"/>
            <a:ext cx="5611495" cy="298658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lang="en-GB" sz="4000" b="1" spc="-60" dirty="0" err="1">
                <a:solidFill>
                  <a:srgbClr val="0079C1"/>
                </a:solidFill>
                <a:latin typeface="Benton Sans"/>
                <a:cs typeface="Benton Sans"/>
              </a:rPr>
              <a:t>Bestellen</a:t>
            </a:r>
            <a:r>
              <a:rPr lang="en-GB" sz="4000" b="1" spc="-60" dirty="0">
                <a:solidFill>
                  <a:srgbClr val="0079C1"/>
                </a:solidFill>
                <a:latin typeface="Benton Sans"/>
                <a:cs typeface="Benton Sans"/>
              </a:rPr>
              <a:t> </a:t>
            </a:r>
            <a:r>
              <a:rPr lang="en-GB" sz="4000" b="1" spc="-60" dirty="0" err="1">
                <a:solidFill>
                  <a:srgbClr val="0079C1"/>
                </a:solidFill>
                <a:latin typeface="Benton Sans"/>
                <a:cs typeface="Benton Sans"/>
              </a:rPr>
              <a:t>Sie</a:t>
            </a:r>
            <a:r>
              <a:rPr lang="en-GB" sz="4000" b="1" spc="-60" dirty="0">
                <a:solidFill>
                  <a:srgbClr val="0079C1"/>
                </a:solidFill>
                <a:latin typeface="Benton Sans"/>
                <a:cs typeface="Benton Sans"/>
              </a:rPr>
              <a:t> online </a:t>
            </a:r>
            <a:r>
              <a:rPr lang="en-GB" sz="4000" b="1" spc="-60" dirty="0" err="1">
                <a:solidFill>
                  <a:srgbClr val="0079C1"/>
                </a:solidFill>
                <a:latin typeface="Benton Sans"/>
                <a:cs typeface="Benton Sans"/>
              </a:rPr>
              <a:t>oder</a:t>
            </a:r>
            <a:r>
              <a:rPr lang="en-GB" sz="4000" b="1" spc="-60" dirty="0">
                <a:solidFill>
                  <a:srgbClr val="0079C1"/>
                </a:solidFill>
                <a:latin typeface="Benton Sans"/>
                <a:cs typeface="Benton Sans"/>
              </a:rPr>
              <a:t> </a:t>
            </a:r>
            <a:r>
              <a:rPr lang="en-GB" sz="4000" b="1" spc="-60" dirty="0" err="1">
                <a:solidFill>
                  <a:srgbClr val="0079C1"/>
                </a:solidFill>
                <a:latin typeface="Benton Sans"/>
                <a:cs typeface="Benton Sans"/>
              </a:rPr>
              <a:t>rufen</a:t>
            </a:r>
            <a:r>
              <a:rPr lang="en-GB" sz="4000" b="1" spc="-60" dirty="0">
                <a:solidFill>
                  <a:srgbClr val="0079C1"/>
                </a:solidFill>
                <a:latin typeface="Benton Sans"/>
                <a:cs typeface="Benton Sans"/>
              </a:rPr>
              <a:t> </a:t>
            </a:r>
            <a:r>
              <a:rPr lang="en-GB" sz="4000" b="1" spc="-60" dirty="0" err="1">
                <a:solidFill>
                  <a:srgbClr val="0079C1"/>
                </a:solidFill>
                <a:latin typeface="Benton Sans"/>
                <a:cs typeface="Benton Sans"/>
              </a:rPr>
              <a:t>Sie</a:t>
            </a:r>
            <a:r>
              <a:rPr lang="en-GB" sz="4000" b="1" spc="-60" dirty="0">
                <a:solidFill>
                  <a:srgbClr val="0079C1"/>
                </a:solidFill>
                <a:latin typeface="Benton Sans"/>
                <a:cs typeface="Benton Sans"/>
              </a:rPr>
              <a:t> </a:t>
            </a:r>
            <a:r>
              <a:rPr lang="en-GB" sz="4000" b="1" spc="-60" dirty="0" err="1">
                <a:solidFill>
                  <a:srgbClr val="0079C1"/>
                </a:solidFill>
                <a:latin typeface="Benton Sans"/>
                <a:cs typeface="Benton Sans"/>
              </a:rPr>
              <a:t>uns</a:t>
            </a:r>
            <a:r>
              <a:rPr lang="en-GB" sz="4000" b="1" spc="-60" dirty="0">
                <a:solidFill>
                  <a:srgbClr val="0079C1"/>
                </a:solidFill>
                <a:latin typeface="Benton Sans"/>
                <a:cs typeface="Benton Sans"/>
              </a:rPr>
              <a:t> an</a:t>
            </a:r>
          </a:p>
          <a:p>
            <a:pPr marL="1016635" marR="1012825" indent="-635" algn="ctr">
              <a:lnSpc>
                <a:spcPct val="166700"/>
              </a:lnSpc>
              <a:spcBef>
                <a:spcPts val="2320"/>
              </a:spcBef>
            </a:pPr>
            <a:r>
              <a:rPr sz="3000" b="1" spc="-75" dirty="0">
                <a:solidFill>
                  <a:srgbClr val="162A75"/>
                </a:solidFill>
                <a:latin typeface="Benton Sans"/>
                <a:cs typeface="Benton Sans"/>
              </a:rPr>
              <a:t>[WWW.URL.COM]  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[(XXX)</a:t>
            </a:r>
            <a:r>
              <a:rPr sz="3000" b="1" spc="-150" dirty="0">
                <a:solidFill>
                  <a:srgbClr val="162A75"/>
                </a:solidFill>
                <a:latin typeface="Benton Sans"/>
                <a:cs typeface="Benton Sans"/>
              </a:rPr>
              <a:t>-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XX</a:t>
            </a:r>
            <a:r>
              <a:rPr sz="3000" b="1" spc="-150" dirty="0">
                <a:solidFill>
                  <a:srgbClr val="162A75"/>
                </a:solidFill>
                <a:latin typeface="Benton Sans"/>
                <a:cs typeface="Benton Sans"/>
              </a:rPr>
              <a:t>X-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XXXX]</a:t>
            </a:r>
            <a:endParaRPr sz="3000" dirty="0">
              <a:latin typeface="Benton Sans"/>
              <a:cs typeface="Benton Sans"/>
            </a:endParaRPr>
          </a:p>
        </p:txBody>
      </p:sp>
      <p:sp>
        <p:nvSpPr>
          <p:cNvPr id="21" name="object 9"/>
          <p:cNvSpPr txBox="1">
            <a:spLocks noGrp="1"/>
          </p:cNvSpPr>
          <p:nvPr>
            <p:ph type="title"/>
          </p:nvPr>
        </p:nvSpPr>
        <p:spPr>
          <a:xfrm>
            <a:off x="209897" y="2733808"/>
            <a:ext cx="7136707" cy="1993110"/>
          </a:xfrm>
          <a:prstGeom prst="rect">
            <a:avLst/>
          </a:prstGeom>
        </p:spPr>
        <p:txBody>
          <a:bodyPr vert="horz" wrap="square" lIns="0" tIns="190500" rIns="0" bIns="0" rtlCol="0">
            <a:spAutoFit/>
          </a:bodyPr>
          <a:lstStyle/>
          <a:p>
            <a:pPr marR="5080" algn="ctr">
              <a:lnSpc>
                <a:spcPts val="7000"/>
              </a:lnSpc>
            </a:pPr>
            <a:r>
              <a:rPr lang="en-GB" b="0" spc="-300" dirty="0"/>
              <a:t>NUR ZUM ABHOLEN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333558" y="311918"/>
            <a:ext cx="2613536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2000" spc="-45" dirty="0">
                <a:solidFill>
                  <a:srgbClr val="002060"/>
                </a:solidFill>
                <a:latin typeface="BentonSans-Black"/>
                <a:cs typeface="BentonSans-Black"/>
              </a:rPr>
              <a:t>LOKALE LIEBLINGE</a:t>
            </a:r>
            <a:endParaRPr lang="en-US" sz="2000" dirty="0">
              <a:solidFill>
                <a:srgbClr val="002060"/>
              </a:solidFill>
            </a:endParaRPr>
          </a:p>
        </p:txBody>
      </p:sp>
      <p:sp>
        <p:nvSpPr>
          <p:cNvPr id="13" name="object 7"/>
          <p:cNvSpPr txBox="1"/>
          <p:nvPr/>
        </p:nvSpPr>
        <p:spPr>
          <a:xfrm>
            <a:off x="423904" y="706746"/>
            <a:ext cx="5618675" cy="3206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spcBef>
                <a:spcPts val="120"/>
              </a:spcBef>
              <a:spcAft>
                <a:spcPts val="120"/>
              </a:spcAft>
            </a:pPr>
            <a:r>
              <a:rPr lang="en-GB" sz="2000" b="1" spc="-45" dirty="0" err="1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Kleine</a:t>
            </a:r>
            <a:r>
              <a:rPr lang="en-GB" sz="2000" b="1" spc="-45" dirty="0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 E</a:t>
            </a:r>
            <a:r>
              <a:rPr lang="en-GB" sz="2000" b="1" spc="-45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inzelhändler</a:t>
            </a:r>
            <a:r>
              <a:rPr lang="en-GB" sz="2000" b="1" spc="-45" dirty="0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 </a:t>
            </a:r>
            <a:r>
              <a:rPr lang="en-GB" sz="2000" b="1" spc="-45" dirty="0" err="1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unterstützen</a:t>
            </a:r>
            <a:r>
              <a:rPr lang="en-GB" sz="2000" b="1" spc="-45" dirty="0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</TotalTime>
  <Words>58</Words>
  <Application>Microsoft Office PowerPoint</Application>
  <PresentationFormat>Custom</PresentationFormat>
  <Paragraphs>10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Benton Sans</vt:lpstr>
      <vt:lpstr>BentonSans-Black</vt:lpstr>
      <vt:lpstr>Calibri</vt:lpstr>
      <vt:lpstr>Office Theme</vt:lpstr>
      <vt:lpstr>PowerPoint Presentation</vt:lpstr>
      <vt:lpstr>NUR ZUM ABHOLEN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Julie Nguyen-Dang</cp:lastModifiedBy>
  <cp:revision>11</cp:revision>
  <cp:lastPrinted>2020-05-21T11:14:08Z</cp:lastPrinted>
  <dcterms:created xsi:type="dcterms:W3CDTF">2020-05-15T11:14:20Z</dcterms:created>
  <dcterms:modified xsi:type="dcterms:W3CDTF">2020-06-17T15:40:42Z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2020-05-15T00:00:00Z</vt:filetime>
  </property>
  <property fmtid="{D5CDD505-2E9C-101B-9397-08002B2CF9AE}" pid="3" name="Creator">
    <vt:lpwstr>Adobe InDesign 15.0 (Macintosh)</vt:lpwstr>
  </property>
  <property fmtid="{D5CDD505-2E9C-101B-9397-08002B2CF9AE}" pid="4" name="LastSaved">
    <vt:filetime>2020-05-15T00:00:00Z</vt:filetime>
  </property>
</Properties>
</file>