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6"/>
  </p:notesMasterIdLst>
  <p:handoutMasterIdLst>
    <p:handoutMasterId r:id="rId7"/>
  </p:handoutMasterIdLst>
  <p:sldIdLst>
    <p:sldId id="260" r:id="rId2"/>
    <p:sldId id="297" r:id="rId3"/>
    <p:sldId id="299" r:id="rId4"/>
    <p:sldId id="302" r:id="rId5"/>
  </p:sldIdLst>
  <p:sldSz cx="9144000" cy="5143500" type="screen16x9"/>
  <p:notesSz cx="7010400" cy="92964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9" userDrawn="1">
          <p15:clr>
            <a:srgbClr val="A4A3A4"/>
          </p15:clr>
        </p15:guide>
        <p15:guide id="2" pos="2880" userDrawn="1">
          <p15:clr>
            <a:srgbClr val="A4A3A4"/>
          </p15:clr>
        </p15:guide>
        <p15:guide id="3" pos="288" userDrawn="1">
          <p15:clr>
            <a:srgbClr val="A4A3A4"/>
          </p15:clr>
        </p15:guide>
        <p15:guide id="4" pos="1901" userDrawn="1">
          <p15:clr>
            <a:srgbClr val="A4A3A4"/>
          </p15:clr>
        </p15:guide>
        <p15:guide id="5" pos="2074" userDrawn="1">
          <p15:clr>
            <a:srgbClr val="A4A3A4"/>
          </p15:clr>
        </p15:guide>
        <p15:guide id="6" pos="2794" userDrawn="1">
          <p15:clr>
            <a:srgbClr val="A4A3A4"/>
          </p15:clr>
        </p15:guide>
        <p15:guide id="7" pos="2966" userDrawn="1">
          <p15:clr>
            <a:srgbClr val="A4A3A4"/>
          </p15:clr>
        </p15:guide>
        <p15:guide id="8" pos="3686" userDrawn="1">
          <p15:clr>
            <a:srgbClr val="A4A3A4"/>
          </p15:clr>
        </p15:guide>
        <p15:guide id="9" pos="3859" userDrawn="1">
          <p15:clr>
            <a:srgbClr val="A4A3A4"/>
          </p15:clr>
        </p15:guide>
        <p15:guide id="10" pos="4666" userDrawn="1">
          <p15:clr>
            <a:srgbClr val="A4A3A4"/>
          </p15:clr>
        </p15:guide>
        <p15:guide id="11" pos="5472" userDrawn="1">
          <p15:clr>
            <a:srgbClr val="A4A3A4"/>
          </p15:clr>
        </p15:guide>
        <p15:guide id="12" orient="horz" pos="776" userDrawn="1">
          <p15:clr>
            <a:srgbClr val="A4A3A4"/>
          </p15:clr>
        </p15:guide>
        <p15:guide id="14" orient="horz" pos="2795"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4387721D-A935-42BD-90D4-847FC8F4EC81}">
  <a:tblStyle styleId="{4387721D-A935-42BD-90D4-847FC8F4EC81}" styleName="Amex Table">
    <a:wholeTbl>
      <a:tcTxStyle>
        <a:fontRef idx="minor"/>
        <a:srgbClr val="53565A"/>
      </a:tcTxStyle>
      <a:tcStyle>
        <a:tcBdr>
          <a:left>
            <a:ln>
              <a:noFill/>
            </a:ln>
          </a:left>
          <a:right>
            <a:ln>
              <a:noFill/>
            </a:ln>
          </a:right>
          <a:top>
            <a:ln w="6350">
              <a:solidFill>
                <a:srgbClr val="53565A"/>
              </a:solidFill>
            </a:ln>
          </a:top>
          <a:bottom>
            <a:ln w="6350">
              <a:solidFill>
                <a:srgbClr val="53565A"/>
              </a:solidFill>
            </a:ln>
          </a:bottom>
          <a:insideH>
            <a:ln w="6350">
              <a:solidFill>
                <a:srgbClr val="53565A"/>
              </a:solidFill>
            </a:ln>
          </a:insideH>
          <a:insideV>
            <a:ln>
              <a:noFill/>
            </a:ln>
          </a:insideV>
        </a:tcBdr>
        <a:fill>
          <a:noFill/>
        </a:fill>
      </a:tcStyle>
    </a:wholeTbl>
    <a:lastRow>
      <a:tcStyle>
        <a:tcBdr>
          <a:top>
            <a:ln w="19050">
              <a:solidFill>
                <a:srgbClr val="53565A"/>
              </a:solidFill>
            </a:ln>
          </a:top>
          <a:bottom>
            <a:ln>
              <a:noFill/>
            </a:ln>
          </a:bottom>
        </a:tcBdr>
      </a:tcStyle>
    </a:lastRow>
    <a:firstRow>
      <a:tcStyle>
        <a:tcBdr>
          <a:top>
            <a:ln>
              <a:noFill/>
            </a:ln>
          </a:top>
          <a:bottom>
            <a:ln w="19050">
              <a:solidFill>
                <a:srgbClr val="53565A"/>
              </a:solidFill>
            </a:ln>
          </a:bottom>
        </a:tcBdr>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70" autoAdjust="0"/>
    <p:restoredTop sz="90553" autoAdjust="0"/>
  </p:normalViewPr>
  <p:slideViewPr>
    <p:cSldViewPr snapToObjects="1" showGuides="1">
      <p:cViewPr varScale="1">
        <p:scale>
          <a:sx n="88" d="100"/>
          <a:sy n="88" d="100"/>
        </p:scale>
        <p:origin x="884" y="64"/>
      </p:cViewPr>
      <p:guideLst>
        <p:guide orient="horz" pos="259"/>
        <p:guide pos="2880"/>
        <p:guide pos="288"/>
        <p:guide pos="1901"/>
        <p:guide pos="2074"/>
        <p:guide pos="2794"/>
        <p:guide pos="2966"/>
        <p:guide pos="3686"/>
        <p:guide pos="3859"/>
        <p:guide pos="4666"/>
        <p:guide pos="5472"/>
        <p:guide orient="horz" pos="776"/>
        <p:guide orient="horz" pos="279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Objects="1" showGuides="1">
      <p:cViewPr varScale="1">
        <p:scale>
          <a:sx n="50" d="100"/>
          <a:sy n="50" d="100"/>
        </p:scale>
        <p:origin x="2684" y="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3A024A9-BFA6-AD4F-938A-F2F3F17ECBC9}"/>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latin typeface="Arial" pitchFamily="34" charset="0"/>
            </a:endParaRPr>
          </a:p>
        </p:txBody>
      </p:sp>
      <p:sp>
        <p:nvSpPr>
          <p:cNvPr id="3" name="Date Placeholder 2">
            <a:extLst>
              <a:ext uri="{FF2B5EF4-FFF2-40B4-BE49-F238E27FC236}">
                <a16:creationId xmlns:a16="http://schemas.microsoft.com/office/drawing/2014/main" id="{28F77665-9EE1-E848-B93A-EEDACBB8BCB7}"/>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DF55F57-EA8A-164D-9550-113257393508}" type="datetimeFigureOut">
              <a:rPr lang="en-US" smtClean="0">
                <a:latin typeface="Arial" pitchFamily="34" charset="0"/>
              </a:rPr>
              <a:t>3/19/2024</a:t>
            </a:fld>
            <a:endParaRPr lang="en-US" dirty="0">
              <a:latin typeface="Arial" pitchFamily="34" charset="0"/>
            </a:endParaRPr>
          </a:p>
        </p:txBody>
      </p:sp>
      <p:sp>
        <p:nvSpPr>
          <p:cNvPr id="4" name="Footer Placeholder 3">
            <a:extLst>
              <a:ext uri="{FF2B5EF4-FFF2-40B4-BE49-F238E27FC236}">
                <a16:creationId xmlns:a16="http://schemas.microsoft.com/office/drawing/2014/main" id="{77CD095A-A179-0F4C-BD7E-A9918AFDF677}"/>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latin typeface="Arial" pitchFamily="34" charset="0"/>
            </a:endParaRPr>
          </a:p>
        </p:txBody>
      </p:sp>
      <p:sp>
        <p:nvSpPr>
          <p:cNvPr id="5" name="Slide Number Placeholder 4">
            <a:extLst>
              <a:ext uri="{FF2B5EF4-FFF2-40B4-BE49-F238E27FC236}">
                <a16:creationId xmlns:a16="http://schemas.microsoft.com/office/drawing/2014/main" id="{46C484DB-4C3B-2E4F-BFF5-D7B1B63AC8CE}"/>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C971E74-7C25-064A-A62E-E3EB940DB188}" type="slidenum">
              <a:rPr lang="en-US" smtClean="0">
                <a:latin typeface="Arial" pitchFamily="34" charset="0"/>
              </a:rPr>
              <a:t>‹N°›</a:t>
            </a:fld>
            <a:endParaRPr lang="en-US" dirty="0">
              <a:latin typeface="Arial" pitchFamily="34" charset="0"/>
            </a:endParaRPr>
          </a:p>
        </p:txBody>
      </p:sp>
    </p:spTree>
    <p:extLst>
      <p:ext uri="{BB962C8B-B14F-4D97-AF65-F5344CB8AC3E}">
        <p14:creationId xmlns:p14="http://schemas.microsoft.com/office/powerpoint/2010/main" val="37383170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atin typeface="Arial" pitchFamily="34" charset="0"/>
              </a:defRPr>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atin typeface="Arial" pitchFamily="34" charset="0"/>
              </a:defRPr>
            </a:lvl1pPr>
          </a:lstStyle>
          <a:p>
            <a:fld id="{11C6CBF5-2F6C-474C-924B-3785A9C3D985}" type="datetimeFigureOut">
              <a:rPr lang="en-US" smtClean="0"/>
              <a:pPr/>
              <a:t>3/19/2024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0" tIns="0" rIns="0" bIns="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atin typeface="Arial" pitchFamily="34" charset="0"/>
              </a:defRPr>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atin typeface="Arial" pitchFamily="34" charset="0"/>
              </a:defRPr>
            </a:lvl1pPr>
          </a:lstStyle>
          <a:p>
            <a:fld id="{3E42A818-9AB2-D645-83B9-FA6BBE713B82}" type="slidenum">
              <a:rPr lang="en-US" smtClean="0"/>
              <a:pPr/>
              <a:t>‹N°›</a:t>
            </a:fld>
            <a:endParaRPr lang="en-US" dirty="0"/>
          </a:p>
        </p:txBody>
      </p:sp>
    </p:spTree>
    <p:extLst>
      <p:ext uri="{BB962C8B-B14F-4D97-AF65-F5344CB8AC3E}">
        <p14:creationId xmlns:p14="http://schemas.microsoft.com/office/powerpoint/2010/main" val="433629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228600" algn="l" defTabSz="914400" rtl="0" eaLnBrk="1" latinLnBrk="0" hangingPunct="1">
      <a:defRPr sz="1200" kern="1200">
        <a:solidFill>
          <a:schemeClr val="tx1"/>
        </a:solidFill>
        <a:latin typeface="Arial" pitchFamily="34" charset="0"/>
        <a:ea typeface="+mn-ea"/>
        <a:cs typeface="+mn-cs"/>
      </a:defRPr>
    </a:lvl2pPr>
    <a:lvl3pPr marL="457200" algn="l" defTabSz="914400" rtl="0" eaLnBrk="1" latinLnBrk="0" hangingPunct="1">
      <a:defRPr sz="1200" kern="1200">
        <a:solidFill>
          <a:schemeClr val="tx1"/>
        </a:solidFill>
        <a:latin typeface="Arial" pitchFamily="34" charset="0"/>
        <a:ea typeface="+mn-ea"/>
        <a:cs typeface="+mn-cs"/>
      </a:defRPr>
    </a:lvl3pPr>
    <a:lvl4pPr marL="685800" algn="l" defTabSz="914400" rtl="0" eaLnBrk="1" latinLnBrk="0" hangingPunct="1">
      <a:defRPr sz="1200" kern="1200">
        <a:solidFill>
          <a:schemeClr val="tx1"/>
        </a:solidFill>
        <a:latin typeface="Arial" pitchFamily="34" charset="0"/>
        <a:ea typeface="+mn-ea"/>
        <a:cs typeface="+mn-cs"/>
      </a:defRPr>
    </a:lvl4pPr>
    <a:lvl5pPr marL="914400" algn="l" defTabSz="914400" rtl="0" eaLnBrk="1" latinLnBrk="0" hangingPunct="1">
      <a:defRPr sz="1200" kern="1200">
        <a:solidFill>
          <a:schemeClr val="tx1"/>
        </a:solidFill>
        <a:latin typeface="Arial" pitchFamily="34" charset="0"/>
        <a:ea typeface="+mn-ea"/>
        <a:cs typeface="+mn-cs"/>
      </a:defRPr>
    </a:lvl5pPr>
    <a:lvl6pPr marL="1143000" algn="l" defTabSz="914400" rtl="0" eaLnBrk="1" latinLnBrk="0" hangingPunct="1">
      <a:defRPr sz="1200" kern="1200">
        <a:solidFill>
          <a:schemeClr val="tx1"/>
        </a:solidFill>
        <a:latin typeface="Arial" pitchFamily="34" charset="0"/>
        <a:ea typeface="+mn-ea"/>
        <a:cs typeface="+mn-cs"/>
      </a:defRPr>
    </a:lvl6pPr>
    <a:lvl7pPr marL="1371600" algn="l" defTabSz="914400" rtl="0" eaLnBrk="1" latinLnBrk="0" hangingPunct="1">
      <a:defRPr sz="1200" kern="1200">
        <a:solidFill>
          <a:schemeClr val="tx1"/>
        </a:solidFill>
        <a:latin typeface="Arial" pitchFamily="34" charset="0"/>
        <a:ea typeface="+mn-ea"/>
        <a:cs typeface="+mn-cs"/>
      </a:defRPr>
    </a:lvl7pPr>
    <a:lvl8pPr marL="1600200" algn="l" defTabSz="914400" rtl="0" eaLnBrk="1" latinLnBrk="0" hangingPunct="1">
      <a:defRPr sz="1200" kern="1200">
        <a:solidFill>
          <a:schemeClr val="tx1"/>
        </a:solidFill>
        <a:latin typeface="Arial" pitchFamily="34" charset="0"/>
        <a:ea typeface="+mn-ea"/>
        <a:cs typeface="+mn-cs"/>
      </a:defRPr>
    </a:lvl8pPr>
    <a:lvl9pPr marL="1828800" algn="l" defTabSz="914400" rtl="0" eaLnBrk="1" latinLnBrk="0" hangingPunct="1">
      <a:defRPr sz="1200" kern="1200">
        <a:solidFill>
          <a:schemeClr val="tx1"/>
        </a:solidFill>
        <a:latin typeface="Arial" pitchFamily="34" charset="0"/>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42A818-9AB2-D645-83B9-FA6BBE713B82}"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464384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42A818-9AB2-D645-83B9-FA6BBE713B82}" type="slidenum">
              <a:rPr lang="en-US" smtClean="0"/>
              <a:pPr/>
              <a:t>2</a:t>
            </a:fld>
            <a:endParaRPr lang="en-US" dirty="0"/>
          </a:p>
        </p:txBody>
      </p:sp>
    </p:spTree>
    <p:extLst>
      <p:ext uri="{BB962C8B-B14F-4D97-AF65-F5344CB8AC3E}">
        <p14:creationId xmlns:p14="http://schemas.microsoft.com/office/powerpoint/2010/main" val="1131357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42A818-9AB2-D645-83B9-FA6BBE713B82}" type="slidenum">
              <a:rPr lang="en-US" smtClean="0"/>
              <a:pPr/>
              <a:t>3</a:t>
            </a:fld>
            <a:endParaRPr lang="en-US" dirty="0"/>
          </a:p>
        </p:txBody>
      </p:sp>
    </p:spTree>
    <p:extLst>
      <p:ext uri="{BB962C8B-B14F-4D97-AF65-F5344CB8AC3E}">
        <p14:creationId xmlns:p14="http://schemas.microsoft.com/office/powerpoint/2010/main" val="4068899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42A818-9AB2-D645-83B9-FA6BBE713B82}" type="slidenum">
              <a:rPr lang="en-US" smtClean="0"/>
              <a:pPr/>
              <a:t>4</a:t>
            </a:fld>
            <a:endParaRPr lang="en-US" dirty="0"/>
          </a:p>
        </p:txBody>
      </p:sp>
    </p:spTree>
    <p:extLst>
      <p:ext uri="{BB962C8B-B14F-4D97-AF65-F5344CB8AC3E}">
        <p14:creationId xmlns:p14="http://schemas.microsoft.com/office/powerpoint/2010/main" val="22017103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Freeform 5"/>
          <p:cNvSpPr>
            <a:spLocks noChangeAspect="1" noEditPoints="1"/>
          </p:cNvSpPr>
          <p:nvPr userDrawn="1"/>
        </p:nvSpPr>
        <p:spPr bwMode="hidden">
          <a:xfrm>
            <a:off x="0" y="1077561"/>
            <a:ext cx="9144000" cy="4065939"/>
          </a:xfrm>
          <a:custGeom>
            <a:avLst/>
            <a:gdLst>
              <a:gd name="T0" fmla="*/ 946 w 19199"/>
              <a:gd name="T1" fmla="*/ 4165 h 8543"/>
              <a:gd name="T2" fmla="*/ 0 w 19199"/>
              <a:gd name="T3" fmla="*/ 5101 h 8543"/>
              <a:gd name="T4" fmla="*/ 285 w 19199"/>
              <a:gd name="T5" fmla="*/ 5150 h 8543"/>
              <a:gd name="T6" fmla="*/ 5087 w 19199"/>
              <a:gd name="T7" fmla="*/ 5007 h 8543"/>
              <a:gd name="T8" fmla="*/ 5087 w 19199"/>
              <a:gd name="T9" fmla="*/ 5242 h 8543"/>
              <a:gd name="T10" fmla="*/ 18942 w 19199"/>
              <a:gd name="T11" fmla="*/ 8543 h 8543"/>
              <a:gd name="T12" fmla="*/ 13742 w 19199"/>
              <a:gd name="T13" fmla="*/ 6947 h 8543"/>
              <a:gd name="T14" fmla="*/ 5087 w 19199"/>
              <a:gd name="T15" fmla="*/ 5604 h 8543"/>
              <a:gd name="T16" fmla="*/ 5087 w 19199"/>
              <a:gd name="T17" fmla="*/ 5839 h 8543"/>
              <a:gd name="T18" fmla="*/ 18041 w 19199"/>
              <a:gd name="T19" fmla="*/ 8543 h 8543"/>
              <a:gd name="T20" fmla="*/ 13742 w 19199"/>
              <a:gd name="T21" fmla="*/ 7544 h 8543"/>
              <a:gd name="T22" fmla="*/ 10691 w 19199"/>
              <a:gd name="T23" fmla="*/ 5474 h 8543"/>
              <a:gd name="T24" fmla="*/ 9229 w 19199"/>
              <a:gd name="T25" fmla="*/ 4165 h 8543"/>
              <a:gd name="T26" fmla="*/ 15758 w 19199"/>
              <a:gd name="T27" fmla="*/ 5619 h 8543"/>
              <a:gd name="T28" fmla="*/ 17025 w 19199"/>
              <a:gd name="T29" fmla="*/ 595 h 8543"/>
              <a:gd name="T30" fmla="*/ 17143 w 19199"/>
              <a:gd name="T31" fmla="*/ 1907 h 8543"/>
              <a:gd name="T32" fmla="*/ 16908 w 19199"/>
              <a:gd name="T33" fmla="*/ 1907 h 8543"/>
              <a:gd name="T34" fmla="*/ 17025 w 19199"/>
              <a:gd name="T35" fmla="*/ 831 h 8543"/>
              <a:gd name="T36" fmla="*/ 12144 w 19199"/>
              <a:gd name="T37" fmla="*/ 4880 h 8543"/>
              <a:gd name="T38" fmla="*/ 11681 w 19199"/>
              <a:gd name="T39" fmla="*/ 4709 h 8543"/>
              <a:gd name="T40" fmla="*/ 9929 w 19199"/>
              <a:gd name="T41" fmla="*/ 5452 h 8543"/>
              <a:gd name="T42" fmla="*/ 18698 w 19199"/>
              <a:gd name="T43" fmla="*/ 1907 h 8543"/>
              <a:gd name="T44" fmla="*/ 16729 w 19199"/>
              <a:gd name="T45" fmla="*/ 2940 h 8543"/>
              <a:gd name="T46" fmla="*/ 15402 w 19199"/>
              <a:gd name="T47" fmla="*/ 4122 h 8543"/>
              <a:gd name="T48" fmla="*/ 15608 w 19199"/>
              <a:gd name="T49" fmla="*/ 5049 h 8543"/>
              <a:gd name="T50" fmla="*/ 12290 w 19199"/>
              <a:gd name="T51" fmla="*/ 5696 h 8543"/>
              <a:gd name="T52" fmla="*/ 8973 w 19199"/>
              <a:gd name="T53" fmla="*/ 3745 h 8543"/>
              <a:gd name="T54" fmla="*/ 0 w 19199"/>
              <a:gd name="T55" fmla="*/ 4176 h 8543"/>
              <a:gd name="T56" fmla="*/ 1437 w 19199"/>
              <a:gd name="T57" fmla="*/ 3623 h 8543"/>
              <a:gd name="T58" fmla="*/ 9064 w 19199"/>
              <a:gd name="T59" fmla="*/ 5106 h 8543"/>
              <a:gd name="T60" fmla="*/ 8855 w 19199"/>
              <a:gd name="T61" fmla="*/ 3505 h 8543"/>
              <a:gd name="T62" fmla="*/ 11200 w 19199"/>
              <a:gd name="T63" fmla="*/ 4212 h 8543"/>
              <a:gd name="T64" fmla="*/ 13476 w 19199"/>
              <a:gd name="T65" fmla="*/ 3772 h 8543"/>
              <a:gd name="T66" fmla="*/ 15402 w 19199"/>
              <a:gd name="T67" fmla="*/ 3887 h 8543"/>
              <a:gd name="T68" fmla="*/ 17025 w 19199"/>
              <a:gd name="T69" fmla="*/ 0 h 8543"/>
              <a:gd name="T70" fmla="*/ 18934 w 19199"/>
              <a:gd name="T71" fmla="*/ 1907 h 8543"/>
              <a:gd name="T72" fmla="*/ 19199 w 19199"/>
              <a:gd name="T73" fmla="*/ 6150 h 8543"/>
              <a:gd name="T74" fmla="*/ 13742 w 19199"/>
              <a:gd name="T75" fmla="*/ 6575 h 8543"/>
              <a:gd name="T76" fmla="*/ 0 w 19199"/>
              <a:gd name="T77" fmla="*/ 5553 h 8543"/>
              <a:gd name="T78" fmla="*/ 0 w 19199"/>
              <a:gd name="T79" fmla="*/ 4528 h 8543"/>
              <a:gd name="T80" fmla="*/ 16631 w 19199"/>
              <a:gd name="T81" fmla="*/ 4282 h 8543"/>
              <a:gd name="T82" fmla="*/ 14059 w 19199"/>
              <a:gd name="T83" fmla="*/ 4151 h 8543"/>
              <a:gd name="T84" fmla="*/ 17025 w 19199"/>
              <a:gd name="T85" fmla="*/ 1427 h 8543"/>
              <a:gd name="T86" fmla="*/ 16311 w 19199"/>
              <a:gd name="T87" fmla="*/ 2024 h 8543"/>
              <a:gd name="T88" fmla="*/ 17740 w 19199"/>
              <a:gd name="T89" fmla="*/ 1907 h 8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9199" h="8543">
                <a:moveTo>
                  <a:pt x="285" y="5150"/>
                </a:moveTo>
                <a:lnTo>
                  <a:pt x="285" y="5150"/>
                </a:lnTo>
                <a:cubicBezTo>
                  <a:pt x="565" y="4868"/>
                  <a:pt x="792" y="4537"/>
                  <a:pt x="946" y="4165"/>
                </a:cubicBezTo>
                <a:cubicBezTo>
                  <a:pt x="950" y="4123"/>
                  <a:pt x="954" y="4080"/>
                  <a:pt x="957" y="4036"/>
                </a:cubicBezTo>
                <a:cubicBezTo>
                  <a:pt x="860" y="4071"/>
                  <a:pt x="770" y="4123"/>
                  <a:pt x="681" y="4188"/>
                </a:cubicBezTo>
                <a:cubicBezTo>
                  <a:pt x="518" y="4537"/>
                  <a:pt x="284" y="4845"/>
                  <a:pt x="0" y="5101"/>
                </a:cubicBezTo>
                <a:lnTo>
                  <a:pt x="0" y="5267"/>
                </a:lnTo>
                <a:cubicBezTo>
                  <a:pt x="48" y="5247"/>
                  <a:pt x="96" y="5227"/>
                  <a:pt x="145" y="5207"/>
                </a:cubicBezTo>
                <a:cubicBezTo>
                  <a:pt x="191" y="5188"/>
                  <a:pt x="239" y="5169"/>
                  <a:pt x="285" y="5150"/>
                </a:cubicBezTo>
                <a:close/>
                <a:moveTo>
                  <a:pt x="13742" y="6947"/>
                </a:moveTo>
                <a:lnTo>
                  <a:pt x="13742" y="6947"/>
                </a:lnTo>
                <a:cubicBezTo>
                  <a:pt x="10070" y="6947"/>
                  <a:pt x="9296" y="5007"/>
                  <a:pt x="5087" y="5007"/>
                </a:cubicBezTo>
                <a:cubicBezTo>
                  <a:pt x="2649" y="5007"/>
                  <a:pt x="1364" y="5658"/>
                  <a:pt x="0" y="6206"/>
                </a:cubicBezTo>
                <a:lnTo>
                  <a:pt x="0" y="6459"/>
                </a:lnTo>
                <a:cubicBezTo>
                  <a:pt x="1385" y="5908"/>
                  <a:pt x="2654" y="5242"/>
                  <a:pt x="5087" y="5242"/>
                </a:cubicBezTo>
                <a:cubicBezTo>
                  <a:pt x="9241" y="5242"/>
                  <a:pt x="10001" y="7182"/>
                  <a:pt x="13742" y="7182"/>
                </a:cubicBezTo>
                <a:cubicBezTo>
                  <a:pt x="15262" y="7182"/>
                  <a:pt x="16685" y="6655"/>
                  <a:pt x="17770" y="5695"/>
                </a:cubicBezTo>
                <a:lnTo>
                  <a:pt x="18942" y="8543"/>
                </a:lnTo>
                <a:lnTo>
                  <a:pt x="19196" y="8543"/>
                </a:lnTo>
                <a:lnTo>
                  <a:pt x="17859" y="5293"/>
                </a:lnTo>
                <a:cubicBezTo>
                  <a:pt x="16659" y="6419"/>
                  <a:pt x="15293" y="6947"/>
                  <a:pt x="13742" y="6947"/>
                </a:cubicBezTo>
                <a:close/>
                <a:moveTo>
                  <a:pt x="13742" y="7544"/>
                </a:moveTo>
                <a:lnTo>
                  <a:pt x="13742" y="7544"/>
                </a:lnTo>
                <a:cubicBezTo>
                  <a:pt x="9914" y="7544"/>
                  <a:pt x="9144" y="5604"/>
                  <a:pt x="5087" y="5604"/>
                </a:cubicBezTo>
                <a:cubicBezTo>
                  <a:pt x="2673" y="5604"/>
                  <a:pt x="1423" y="6291"/>
                  <a:pt x="0" y="6847"/>
                </a:cubicBezTo>
                <a:lnTo>
                  <a:pt x="0" y="7099"/>
                </a:lnTo>
                <a:cubicBezTo>
                  <a:pt x="1450" y="6540"/>
                  <a:pt x="2690" y="5839"/>
                  <a:pt x="5087" y="5839"/>
                </a:cubicBezTo>
                <a:cubicBezTo>
                  <a:pt x="9078" y="5839"/>
                  <a:pt x="9860" y="7779"/>
                  <a:pt x="13742" y="7779"/>
                </a:cubicBezTo>
                <a:cubicBezTo>
                  <a:pt x="15003" y="7779"/>
                  <a:pt x="16217" y="7443"/>
                  <a:pt x="17262" y="6807"/>
                </a:cubicBezTo>
                <a:lnTo>
                  <a:pt x="18041" y="8543"/>
                </a:lnTo>
                <a:lnTo>
                  <a:pt x="18298" y="8543"/>
                </a:lnTo>
                <a:lnTo>
                  <a:pt x="17365" y="6463"/>
                </a:lnTo>
                <a:cubicBezTo>
                  <a:pt x="16290" y="7150"/>
                  <a:pt x="15133" y="7544"/>
                  <a:pt x="13742" y="7544"/>
                </a:cubicBezTo>
                <a:close/>
                <a:moveTo>
                  <a:pt x="10030" y="5207"/>
                </a:moveTo>
                <a:lnTo>
                  <a:pt x="10030" y="5207"/>
                </a:lnTo>
                <a:cubicBezTo>
                  <a:pt x="10251" y="5298"/>
                  <a:pt x="10470" y="5388"/>
                  <a:pt x="10691" y="5474"/>
                </a:cubicBezTo>
                <a:cubicBezTo>
                  <a:pt x="10170" y="5175"/>
                  <a:pt x="9747" y="4730"/>
                  <a:pt x="9494" y="4188"/>
                </a:cubicBezTo>
                <a:cubicBezTo>
                  <a:pt x="9405" y="4123"/>
                  <a:pt x="9315" y="4071"/>
                  <a:pt x="9218" y="4036"/>
                </a:cubicBezTo>
                <a:cubicBezTo>
                  <a:pt x="9221" y="4080"/>
                  <a:pt x="9225" y="4123"/>
                  <a:pt x="9229" y="4165"/>
                </a:cubicBezTo>
                <a:cubicBezTo>
                  <a:pt x="9383" y="4537"/>
                  <a:pt x="9610" y="4868"/>
                  <a:pt x="9889" y="5150"/>
                </a:cubicBezTo>
                <a:cubicBezTo>
                  <a:pt x="9936" y="5169"/>
                  <a:pt x="9984" y="5188"/>
                  <a:pt x="10030" y="5207"/>
                </a:cubicBezTo>
                <a:close/>
                <a:moveTo>
                  <a:pt x="15758" y="5619"/>
                </a:moveTo>
                <a:lnTo>
                  <a:pt x="15758" y="5619"/>
                </a:lnTo>
                <a:cubicBezTo>
                  <a:pt x="17300" y="4956"/>
                  <a:pt x="18337" y="3465"/>
                  <a:pt x="18337" y="1906"/>
                </a:cubicBezTo>
                <a:cubicBezTo>
                  <a:pt x="18337" y="1184"/>
                  <a:pt x="17748" y="595"/>
                  <a:pt x="17025" y="595"/>
                </a:cubicBezTo>
                <a:cubicBezTo>
                  <a:pt x="16302" y="595"/>
                  <a:pt x="15714" y="1184"/>
                  <a:pt x="15714" y="1907"/>
                </a:cubicBezTo>
                <a:cubicBezTo>
                  <a:pt x="15714" y="2301"/>
                  <a:pt x="16034" y="2621"/>
                  <a:pt x="16428" y="2621"/>
                </a:cubicBezTo>
                <a:cubicBezTo>
                  <a:pt x="16822" y="2621"/>
                  <a:pt x="17143" y="2301"/>
                  <a:pt x="17143" y="1907"/>
                </a:cubicBezTo>
                <a:lnTo>
                  <a:pt x="17143" y="1789"/>
                </a:lnTo>
                <a:lnTo>
                  <a:pt x="16908" y="1789"/>
                </a:lnTo>
                <a:lnTo>
                  <a:pt x="16908" y="1907"/>
                </a:lnTo>
                <a:cubicBezTo>
                  <a:pt x="16908" y="2171"/>
                  <a:pt x="16693" y="2386"/>
                  <a:pt x="16428" y="2386"/>
                </a:cubicBezTo>
                <a:cubicBezTo>
                  <a:pt x="16164" y="2386"/>
                  <a:pt x="15949" y="2171"/>
                  <a:pt x="15949" y="1907"/>
                </a:cubicBezTo>
                <a:cubicBezTo>
                  <a:pt x="15949" y="1313"/>
                  <a:pt x="16432" y="831"/>
                  <a:pt x="17025" y="831"/>
                </a:cubicBezTo>
                <a:cubicBezTo>
                  <a:pt x="17619" y="831"/>
                  <a:pt x="18101" y="1313"/>
                  <a:pt x="18101" y="1907"/>
                </a:cubicBezTo>
                <a:cubicBezTo>
                  <a:pt x="18101" y="3372"/>
                  <a:pt x="17122" y="4777"/>
                  <a:pt x="15665" y="5402"/>
                </a:cubicBezTo>
                <a:cubicBezTo>
                  <a:pt x="14383" y="5953"/>
                  <a:pt x="13067" y="5757"/>
                  <a:pt x="12144" y="4880"/>
                </a:cubicBezTo>
                <a:cubicBezTo>
                  <a:pt x="12122" y="4859"/>
                  <a:pt x="12090" y="4827"/>
                  <a:pt x="12055" y="4789"/>
                </a:cubicBezTo>
                <a:cubicBezTo>
                  <a:pt x="11944" y="4753"/>
                  <a:pt x="11822" y="4724"/>
                  <a:pt x="11681" y="4706"/>
                </a:cubicBezTo>
                <a:cubicBezTo>
                  <a:pt x="11681" y="4707"/>
                  <a:pt x="11681" y="4708"/>
                  <a:pt x="11681" y="4709"/>
                </a:cubicBezTo>
                <a:cubicBezTo>
                  <a:pt x="11809" y="4884"/>
                  <a:pt x="11957" y="5027"/>
                  <a:pt x="11982" y="5051"/>
                </a:cubicBezTo>
                <a:cubicBezTo>
                  <a:pt x="12967" y="5987"/>
                  <a:pt x="14376" y="6212"/>
                  <a:pt x="15758" y="5619"/>
                </a:cubicBezTo>
                <a:close/>
                <a:moveTo>
                  <a:pt x="9929" y="5452"/>
                </a:moveTo>
                <a:lnTo>
                  <a:pt x="9929" y="5452"/>
                </a:lnTo>
                <a:cubicBezTo>
                  <a:pt x="11036" y="5909"/>
                  <a:pt x="12082" y="6340"/>
                  <a:pt x="13742" y="6340"/>
                </a:cubicBezTo>
                <a:cubicBezTo>
                  <a:pt x="16475" y="6340"/>
                  <a:pt x="18698" y="4351"/>
                  <a:pt x="18698" y="1907"/>
                </a:cubicBezTo>
                <a:cubicBezTo>
                  <a:pt x="18698" y="984"/>
                  <a:pt x="17948" y="234"/>
                  <a:pt x="17025" y="234"/>
                </a:cubicBezTo>
                <a:cubicBezTo>
                  <a:pt x="16103" y="234"/>
                  <a:pt x="15352" y="984"/>
                  <a:pt x="15352" y="1907"/>
                </a:cubicBezTo>
                <a:cubicBezTo>
                  <a:pt x="15352" y="2621"/>
                  <a:pt x="16039" y="3140"/>
                  <a:pt x="16729" y="2940"/>
                </a:cubicBezTo>
                <a:lnTo>
                  <a:pt x="16989" y="2865"/>
                </a:lnTo>
                <a:lnTo>
                  <a:pt x="16867" y="3106"/>
                </a:lnTo>
                <a:cubicBezTo>
                  <a:pt x="16545" y="3743"/>
                  <a:pt x="15997" y="4122"/>
                  <a:pt x="15402" y="4122"/>
                </a:cubicBezTo>
                <a:cubicBezTo>
                  <a:pt x="14796" y="4122"/>
                  <a:pt x="14501" y="3910"/>
                  <a:pt x="13713" y="3891"/>
                </a:cubicBezTo>
                <a:cubicBezTo>
                  <a:pt x="13743" y="4648"/>
                  <a:pt x="14043" y="5144"/>
                  <a:pt x="14795" y="5028"/>
                </a:cubicBezTo>
                <a:cubicBezTo>
                  <a:pt x="15114" y="5082"/>
                  <a:pt x="15357" y="5079"/>
                  <a:pt x="15608" y="5049"/>
                </a:cubicBezTo>
                <a:cubicBezTo>
                  <a:pt x="15205" y="5214"/>
                  <a:pt x="14764" y="5305"/>
                  <a:pt x="14302" y="5305"/>
                </a:cubicBezTo>
                <a:cubicBezTo>
                  <a:pt x="12815" y="5305"/>
                  <a:pt x="12763" y="4493"/>
                  <a:pt x="11435" y="4449"/>
                </a:cubicBezTo>
                <a:cubicBezTo>
                  <a:pt x="11449" y="5468"/>
                  <a:pt x="11748" y="5575"/>
                  <a:pt x="12290" y="5696"/>
                </a:cubicBezTo>
                <a:cubicBezTo>
                  <a:pt x="12495" y="5830"/>
                  <a:pt x="12711" y="5942"/>
                  <a:pt x="12936" y="6030"/>
                </a:cubicBezTo>
                <a:cubicBezTo>
                  <a:pt x="12521" y="5997"/>
                  <a:pt x="12072" y="5921"/>
                  <a:pt x="11653" y="5747"/>
                </a:cubicBezTo>
                <a:cubicBezTo>
                  <a:pt x="10325" y="5235"/>
                  <a:pt x="10073" y="3837"/>
                  <a:pt x="8973" y="3745"/>
                </a:cubicBezTo>
                <a:cubicBezTo>
                  <a:pt x="8977" y="4614"/>
                  <a:pt x="9131" y="5122"/>
                  <a:pt x="9929" y="5452"/>
                </a:cubicBezTo>
                <a:close/>
                <a:moveTo>
                  <a:pt x="0" y="4176"/>
                </a:moveTo>
                <a:lnTo>
                  <a:pt x="0" y="4176"/>
                </a:lnTo>
                <a:cubicBezTo>
                  <a:pt x="347" y="3802"/>
                  <a:pt x="724" y="3505"/>
                  <a:pt x="1320" y="3505"/>
                </a:cubicBezTo>
                <a:lnTo>
                  <a:pt x="1437" y="3505"/>
                </a:lnTo>
                <a:lnTo>
                  <a:pt x="1437" y="3623"/>
                </a:lnTo>
                <a:cubicBezTo>
                  <a:pt x="1437" y="4083"/>
                  <a:pt x="1436" y="4655"/>
                  <a:pt x="1111" y="5106"/>
                </a:cubicBezTo>
                <a:cubicBezTo>
                  <a:pt x="2134" y="4721"/>
                  <a:pt x="3310" y="4400"/>
                  <a:pt x="5087" y="4400"/>
                </a:cubicBezTo>
                <a:cubicBezTo>
                  <a:pt x="6865" y="4400"/>
                  <a:pt x="8041" y="4721"/>
                  <a:pt x="9064" y="5106"/>
                </a:cubicBezTo>
                <a:cubicBezTo>
                  <a:pt x="8739" y="4655"/>
                  <a:pt x="8737" y="4083"/>
                  <a:pt x="8737" y="3623"/>
                </a:cubicBezTo>
                <a:lnTo>
                  <a:pt x="8737" y="3505"/>
                </a:lnTo>
                <a:lnTo>
                  <a:pt x="8855" y="3505"/>
                </a:lnTo>
                <a:cubicBezTo>
                  <a:pt x="10057" y="3505"/>
                  <a:pt x="10370" y="4714"/>
                  <a:pt x="11344" y="5329"/>
                </a:cubicBezTo>
                <a:cubicBezTo>
                  <a:pt x="11217" y="5043"/>
                  <a:pt x="11200" y="4685"/>
                  <a:pt x="11200" y="4329"/>
                </a:cubicBezTo>
                <a:lnTo>
                  <a:pt x="11200" y="4212"/>
                </a:lnTo>
                <a:lnTo>
                  <a:pt x="11317" y="4212"/>
                </a:lnTo>
                <a:cubicBezTo>
                  <a:pt x="12696" y="4212"/>
                  <a:pt x="12844" y="4912"/>
                  <a:pt x="13911" y="5046"/>
                </a:cubicBezTo>
                <a:cubicBezTo>
                  <a:pt x="13626" y="4796"/>
                  <a:pt x="13476" y="4355"/>
                  <a:pt x="13476" y="3772"/>
                </a:cubicBezTo>
                <a:lnTo>
                  <a:pt x="13476" y="3654"/>
                </a:lnTo>
                <a:lnTo>
                  <a:pt x="13593" y="3654"/>
                </a:lnTo>
                <a:cubicBezTo>
                  <a:pt x="14501" y="3654"/>
                  <a:pt x="14809" y="3887"/>
                  <a:pt x="15402" y="3887"/>
                </a:cubicBezTo>
                <a:cubicBezTo>
                  <a:pt x="15838" y="3887"/>
                  <a:pt x="16248" y="3640"/>
                  <a:pt x="16532" y="3214"/>
                </a:cubicBezTo>
                <a:cubicBezTo>
                  <a:pt x="15766" y="3274"/>
                  <a:pt x="15117" y="2667"/>
                  <a:pt x="15117" y="1907"/>
                </a:cubicBezTo>
                <a:cubicBezTo>
                  <a:pt x="15117" y="855"/>
                  <a:pt x="15973" y="0"/>
                  <a:pt x="17025" y="0"/>
                </a:cubicBezTo>
                <a:cubicBezTo>
                  <a:pt x="18077" y="0"/>
                  <a:pt x="18933" y="854"/>
                  <a:pt x="18934" y="1906"/>
                </a:cubicBezTo>
                <a:lnTo>
                  <a:pt x="18934" y="1906"/>
                </a:lnTo>
                <a:lnTo>
                  <a:pt x="18934" y="1907"/>
                </a:lnTo>
                <a:lnTo>
                  <a:pt x="18934" y="1907"/>
                </a:lnTo>
                <a:cubicBezTo>
                  <a:pt x="18933" y="2653"/>
                  <a:pt x="18737" y="3358"/>
                  <a:pt x="18390" y="3984"/>
                </a:cubicBezTo>
                <a:lnTo>
                  <a:pt x="19199" y="6150"/>
                </a:lnTo>
                <a:lnTo>
                  <a:pt x="19199" y="6821"/>
                </a:lnTo>
                <a:lnTo>
                  <a:pt x="18235" y="4241"/>
                </a:lnTo>
                <a:cubicBezTo>
                  <a:pt x="17336" y="5635"/>
                  <a:pt x="15659" y="6575"/>
                  <a:pt x="13742" y="6575"/>
                </a:cubicBezTo>
                <a:cubicBezTo>
                  <a:pt x="10162" y="6575"/>
                  <a:pt x="9391" y="4635"/>
                  <a:pt x="5087" y="4635"/>
                </a:cubicBezTo>
                <a:cubicBezTo>
                  <a:pt x="2636" y="4635"/>
                  <a:pt x="1331" y="5265"/>
                  <a:pt x="0" y="5807"/>
                </a:cubicBezTo>
                <a:lnTo>
                  <a:pt x="0" y="5553"/>
                </a:lnTo>
                <a:cubicBezTo>
                  <a:pt x="81" y="5519"/>
                  <a:pt x="163" y="5486"/>
                  <a:pt x="245" y="5452"/>
                </a:cubicBezTo>
                <a:cubicBezTo>
                  <a:pt x="1044" y="5122"/>
                  <a:pt x="1197" y="4613"/>
                  <a:pt x="1202" y="3745"/>
                </a:cubicBezTo>
                <a:cubicBezTo>
                  <a:pt x="678" y="3789"/>
                  <a:pt x="346" y="4129"/>
                  <a:pt x="0" y="4528"/>
                </a:cubicBezTo>
                <a:lnTo>
                  <a:pt x="0" y="4176"/>
                </a:lnTo>
                <a:close/>
                <a:moveTo>
                  <a:pt x="16631" y="4282"/>
                </a:moveTo>
                <a:lnTo>
                  <a:pt x="16631" y="4282"/>
                </a:lnTo>
                <a:cubicBezTo>
                  <a:pt x="15835" y="4866"/>
                  <a:pt x="14797" y="4817"/>
                  <a:pt x="14044" y="4413"/>
                </a:cubicBezTo>
                <a:cubicBezTo>
                  <a:pt x="14014" y="4333"/>
                  <a:pt x="13990" y="4243"/>
                  <a:pt x="13973" y="4141"/>
                </a:cubicBezTo>
                <a:cubicBezTo>
                  <a:pt x="14004" y="4144"/>
                  <a:pt x="14031" y="4148"/>
                  <a:pt x="14059" y="4151"/>
                </a:cubicBezTo>
                <a:cubicBezTo>
                  <a:pt x="14580" y="4470"/>
                  <a:pt x="15623" y="4730"/>
                  <a:pt x="16492" y="4092"/>
                </a:cubicBezTo>
                <a:cubicBezTo>
                  <a:pt x="17126" y="3628"/>
                  <a:pt x="17505" y="2811"/>
                  <a:pt x="17505" y="1907"/>
                </a:cubicBezTo>
                <a:cubicBezTo>
                  <a:pt x="17505" y="1643"/>
                  <a:pt x="17290" y="1427"/>
                  <a:pt x="17025" y="1427"/>
                </a:cubicBezTo>
                <a:cubicBezTo>
                  <a:pt x="16761" y="1427"/>
                  <a:pt x="16546" y="1643"/>
                  <a:pt x="16546" y="1907"/>
                </a:cubicBezTo>
                <a:lnTo>
                  <a:pt x="16546" y="2024"/>
                </a:lnTo>
                <a:lnTo>
                  <a:pt x="16311" y="2024"/>
                </a:lnTo>
                <a:lnTo>
                  <a:pt x="16311" y="1907"/>
                </a:lnTo>
                <a:cubicBezTo>
                  <a:pt x="16311" y="1513"/>
                  <a:pt x="16631" y="1192"/>
                  <a:pt x="17025" y="1192"/>
                </a:cubicBezTo>
                <a:cubicBezTo>
                  <a:pt x="17419" y="1192"/>
                  <a:pt x="17740" y="1513"/>
                  <a:pt x="17740" y="1907"/>
                </a:cubicBezTo>
                <a:cubicBezTo>
                  <a:pt x="17740" y="2885"/>
                  <a:pt x="17325" y="3773"/>
                  <a:pt x="16631" y="4282"/>
                </a:cubicBezTo>
                <a:close/>
              </a:path>
            </a:pathLst>
          </a:custGeom>
          <a:solidFill>
            <a:srgbClr val="006FC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BE40423F-B7EF-7848-8C6C-5503B745FE29}"/>
              </a:ext>
            </a:extLst>
          </p:cNvPr>
          <p:cNvSpPr>
            <a:spLocks noGrp="1"/>
          </p:cNvSpPr>
          <p:nvPr>
            <p:ph type="ctrTitle" hasCustomPrompt="1"/>
          </p:nvPr>
        </p:nvSpPr>
        <p:spPr>
          <a:xfrm>
            <a:off x="457200" y="415212"/>
            <a:ext cx="6309043" cy="1459308"/>
          </a:xfrm>
        </p:spPr>
        <p:txBody>
          <a:bodyPr anchor="b">
            <a:noAutofit/>
          </a:bodyPr>
          <a:lstStyle>
            <a:lvl1pPr algn="l">
              <a:defRPr sz="4000" spc="-80" baseline="0"/>
            </a:lvl1pPr>
          </a:lstStyle>
          <a:p>
            <a:r>
              <a:rPr lang="en-US" dirty="0"/>
              <a:t>Presentation title</a:t>
            </a:r>
          </a:p>
        </p:txBody>
      </p:sp>
      <p:sp>
        <p:nvSpPr>
          <p:cNvPr id="3" name="Subtitle 2">
            <a:extLst>
              <a:ext uri="{FF2B5EF4-FFF2-40B4-BE49-F238E27FC236}">
                <a16:creationId xmlns:a16="http://schemas.microsoft.com/office/drawing/2014/main" id="{802CC53A-60A0-F740-8E06-61421EAF572A}"/>
              </a:ext>
            </a:extLst>
          </p:cNvPr>
          <p:cNvSpPr>
            <a:spLocks noGrp="1"/>
          </p:cNvSpPr>
          <p:nvPr>
            <p:ph type="subTitle" idx="1" hasCustomPrompt="1"/>
          </p:nvPr>
        </p:nvSpPr>
        <p:spPr>
          <a:xfrm>
            <a:off x="457200" y="2011680"/>
            <a:ext cx="6309043" cy="457200"/>
          </a:xfrm>
        </p:spPr>
        <p:txBody>
          <a:bodyPr>
            <a:noAutofit/>
          </a:bodyPr>
          <a:lstStyle>
            <a:lvl1pPr marL="0" indent="0" algn="l">
              <a:spcBef>
                <a:spcPts val="0"/>
              </a:spcBef>
              <a:buNone/>
              <a:defRPr sz="1000" cap="all" baseline="0">
                <a:solidFill>
                  <a:schemeClr val="tx1"/>
                </a:solidFill>
                <a:latin typeface="+mn-lt"/>
              </a:defRPr>
            </a:lvl1pPr>
            <a:lvl2pPr marL="0" indent="0" algn="l">
              <a:spcBef>
                <a:spcPts val="0"/>
              </a:spcBef>
              <a:buNone/>
              <a:defRPr sz="1000" cap="all" baseline="0">
                <a:solidFill>
                  <a:schemeClr val="tx1"/>
                </a:solidFill>
                <a:latin typeface="+mn-lt"/>
              </a:defRPr>
            </a:lvl2pPr>
            <a:lvl3pPr marL="0" indent="0" algn="l">
              <a:spcBef>
                <a:spcPts val="0"/>
              </a:spcBef>
              <a:buNone/>
              <a:defRPr sz="1000" cap="all" baseline="0">
                <a:solidFill>
                  <a:schemeClr val="tx1"/>
                </a:solidFill>
                <a:latin typeface="+mn-lt"/>
              </a:defRPr>
            </a:lvl3pPr>
            <a:lvl4pPr marL="0" indent="0" algn="l">
              <a:spcBef>
                <a:spcPts val="0"/>
              </a:spcBef>
              <a:buNone/>
              <a:defRPr sz="1000" cap="all" baseline="0">
                <a:solidFill>
                  <a:schemeClr val="tx1"/>
                </a:solidFill>
                <a:latin typeface="+mn-lt"/>
              </a:defRPr>
            </a:lvl4pPr>
            <a:lvl5pPr marL="0" indent="0" algn="l">
              <a:spcBef>
                <a:spcPts val="0"/>
              </a:spcBef>
              <a:buNone/>
              <a:defRPr sz="1000" cap="all" baseline="0">
                <a:solidFill>
                  <a:schemeClr val="tx1"/>
                </a:solidFill>
                <a:latin typeface="+mn-lt"/>
              </a:defRPr>
            </a:lvl5pPr>
            <a:lvl6pPr marL="0" indent="0" algn="l">
              <a:spcBef>
                <a:spcPts val="0"/>
              </a:spcBef>
              <a:buNone/>
              <a:defRPr sz="1000" cap="all" baseline="0">
                <a:solidFill>
                  <a:schemeClr val="tx1"/>
                </a:solidFill>
                <a:latin typeface="+mn-lt"/>
              </a:defRPr>
            </a:lvl6pPr>
            <a:lvl7pPr marL="0" indent="0" algn="l">
              <a:spcBef>
                <a:spcPts val="0"/>
              </a:spcBef>
              <a:buNone/>
              <a:defRPr sz="1000" cap="all" baseline="0">
                <a:solidFill>
                  <a:schemeClr val="tx1"/>
                </a:solidFill>
                <a:latin typeface="+mn-lt"/>
              </a:defRPr>
            </a:lvl7pPr>
            <a:lvl8pPr marL="0" indent="0" algn="l">
              <a:spcBef>
                <a:spcPts val="0"/>
              </a:spcBef>
              <a:buNone/>
              <a:defRPr sz="1000" cap="all" baseline="0">
                <a:solidFill>
                  <a:schemeClr val="tx1"/>
                </a:solidFill>
                <a:latin typeface="+mn-lt"/>
              </a:defRPr>
            </a:lvl8pPr>
            <a:lvl9pPr marL="0" indent="0" algn="l">
              <a:spcBef>
                <a:spcPts val="0"/>
              </a:spcBef>
              <a:buNone/>
              <a:defRPr sz="1000" cap="all" baseline="0">
                <a:solidFill>
                  <a:schemeClr val="tx1"/>
                </a:solidFill>
                <a:latin typeface="+mn-lt"/>
              </a:defRPr>
            </a:lvl9pPr>
          </a:lstStyle>
          <a:p>
            <a:r>
              <a:rPr lang="en-US" dirty="0"/>
              <a:t>MONTH 00, 0000  |  PRESENTER NAME</a:t>
            </a:r>
          </a:p>
        </p:txBody>
      </p:sp>
      <p:pic>
        <p:nvPicPr>
          <p:cNvPr id="5" name="Picture 4">
            <a:extLst>
              <a:ext uri="{FF2B5EF4-FFF2-40B4-BE49-F238E27FC236}">
                <a16:creationId xmlns:a16="http://schemas.microsoft.com/office/drawing/2014/main" id="{C035A740-0F78-404E-8D2B-CA4E32C87F7B}"/>
              </a:ext>
            </a:extLst>
          </p:cNvPr>
          <p:cNvPicPr>
            <a:picLocks noChangeAspect="1"/>
          </p:cNvPicPr>
          <p:nvPr userDrawn="1"/>
        </p:nvPicPr>
        <p:blipFill>
          <a:blip r:embed="rId2"/>
          <a:stretch>
            <a:fillRect/>
          </a:stretch>
        </p:blipFill>
        <p:spPr>
          <a:xfrm>
            <a:off x="869315" y="4531770"/>
            <a:ext cx="2002536" cy="347931"/>
          </a:xfrm>
          <a:prstGeom prst="rect">
            <a:avLst/>
          </a:prstGeom>
        </p:spPr>
      </p:pic>
      <p:pic>
        <p:nvPicPr>
          <p:cNvPr id="6" name="Picture 5">
            <a:extLst>
              <a:ext uri="{FF2B5EF4-FFF2-40B4-BE49-F238E27FC236}">
                <a16:creationId xmlns:a16="http://schemas.microsoft.com/office/drawing/2014/main" id="{C87D1B5C-558A-7A43-A7F3-CC5277A30BC2}"/>
              </a:ext>
            </a:extLst>
          </p:cNvPr>
          <p:cNvPicPr>
            <a:picLocks noChangeAspect="1"/>
          </p:cNvPicPr>
          <p:nvPr userDrawn="1"/>
        </p:nvPicPr>
        <p:blipFill>
          <a:blip r:embed="rId3"/>
          <a:stretch>
            <a:fillRect/>
          </a:stretch>
        </p:blipFill>
        <p:spPr>
          <a:xfrm>
            <a:off x="389255" y="4430395"/>
            <a:ext cx="550683" cy="550683"/>
          </a:xfrm>
          <a:prstGeom prst="rect">
            <a:avLst/>
          </a:prstGeom>
        </p:spPr>
      </p:pic>
    </p:spTree>
    <p:extLst>
      <p:ext uri="{BB962C8B-B14F-4D97-AF65-F5344CB8AC3E}">
        <p14:creationId xmlns:p14="http://schemas.microsoft.com/office/powerpoint/2010/main" val="3469186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idebar Left with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C83F4-60A8-C949-A8DD-B3528604AE69}"/>
              </a:ext>
            </a:extLst>
          </p:cNvPr>
          <p:cNvSpPr>
            <a:spLocks noGrp="1"/>
          </p:cNvSpPr>
          <p:nvPr>
            <p:ph type="title" hasCustomPrompt="1"/>
          </p:nvPr>
        </p:nvSpPr>
        <p:spPr>
          <a:xfrm>
            <a:off x="457200" y="411481"/>
            <a:ext cx="8229600" cy="409616"/>
          </a:xfrm>
        </p:spPr>
        <p:txBody>
          <a:bodyPr/>
          <a:lstStyle/>
          <a:p>
            <a:r>
              <a:rPr lang="en-US" dirty="0"/>
              <a:t>Slide title</a:t>
            </a:r>
          </a:p>
        </p:txBody>
      </p:sp>
      <p:sp>
        <p:nvSpPr>
          <p:cNvPr id="3" name="Content Placeholder 2">
            <a:extLst>
              <a:ext uri="{FF2B5EF4-FFF2-40B4-BE49-F238E27FC236}">
                <a16:creationId xmlns:a16="http://schemas.microsoft.com/office/drawing/2014/main" id="{BF75B61E-684B-C244-94A3-0231FA64E7CF}"/>
              </a:ext>
            </a:extLst>
          </p:cNvPr>
          <p:cNvSpPr>
            <a:spLocks noGrp="1"/>
          </p:cNvSpPr>
          <p:nvPr>
            <p:ph sz="half" idx="1"/>
          </p:nvPr>
        </p:nvSpPr>
        <p:spPr>
          <a:xfrm>
            <a:off x="457201" y="1231900"/>
            <a:ext cx="2560637" cy="32035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40D78C27-CA07-1947-9DFE-5ED58D75911C}"/>
              </a:ext>
            </a:extLst>
          </p:cNvPr>
          <p:cNvSpPr>
            <a:spLocks noGrp="1"/>
          </p:cNvSpPr>
          <p:nvPr>
            <p:ph sz="half" idx="2"/>
          </p:nvPr>
        </p:nvSpPr>
        <p:spPr>
          <a:xfrm>
            <a:off x="3292476" y="1231900"/>
            <a:ext cx="5394324" cy="32035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7">
            <a:extLst>
              <a:ext uri="{FF2B5EF4-FFF2-40B4-BE49-F238E27FC236}">
                <a16:creationId xmlns:a16="http://schemas.microsoft.com/office/drawing/2014/main" id="{31E17CDA-1AF2-FE4D-A470-5F5803C69159}"/>
              </a:ext>
            </a:extLst>
          </p:cNvPr>
          <p:cNvSpPr>
            <a:spLocks noGrp="1"/>
          </p:cNvSpPr>
          <p:nvPr>
            <p:ph type="sldNum" sz="quarter" idx="10"/>
          </p:nvPr>
        </p:nvSpPr>
        <p:spPr/>
        <p:txBody>
          <a:bodyPr/>
          <a:lstStyle/>
          <a:p>
            <a:fld id="{E59C716A-E560-2D44-8739-72D446B232A5}" type="slidenum">
              <a:rPr lang="en-US" smtClean="0"/>
              <a:pPr/>
              <a:t>‹N°›</a:t>
            </a:fld>
            <a:endParaRPr lang="en-US" dirty="0"/>
          </a:p>
        </p:txBody>
      </p:sp>
      <p:sp>
        <p:nvSpPr>
          <p:cNvPr id="6" name="Subtitle 2">
            <a:extLst>
              <a:ext uri="{FF2B5EF4-FFF2-40B4-BE49-F238E27FC236}">
                <a16:creationId xmlns:a16="http://schemas.microsoft.com/office/drawing/2014/main" id="{859B34E4-1128-6E4F-A42E-FF25BFC2E1DE}"/>
              </a:ext>
            </a:extLst>
          </p:cNvPr>
          <p:cNvSpPr>
            <a:spLocks noGrp="1"/>
          </p:cNvSpPr>
          <p:nvPr>
            <p:ph type="subTitle" idx="11" hasCustomPrompt="1"/>
          </p:nvPr>
        </p:nvSpPr>
        <p:spPr>
          <a:xfrm>
            <a:off x="457200" y="821096"/>
            <a:ext cx="8229600" cy="274280"/>
          </a:xfrm>
        </p:spPr>
        <p:txBody>
          <a:bodyPr tIns="18288">
            <a:noAutofit/>
          </a:bodyPr>
          <a:lstStyle>
            <a:lvl1pPr marL="0" indent="0" algn="l">
              <a:lnSpc>
                <a:spcPct val="100000"/>
              </a:lnSpc>
              <a:spcBef>
                <a:spcPts val="0"/>
              </a:spcBef>
              <a:buNone/>
              <a:defRPr sz="1000" cap="none" spc="0" baseline="0">
                <a:solidFill>
                  <a:schemeClr val="tx1"/>
                </a:solidFill>
                <a:latin typeface="+mn-lt"/>
              </a:defRPr>
            </a:lvl1pPr>
            <a:lvl2pPr marL="0" indent="0" algn="l">
              <a:lnSpc>
                <a:spcPct val="100000"/>
              </a:lnSpc>
              <a:spcBef>
                <a:spcPts val="0"/>
              </a:spcBef>
              <a:buNone/>
              <a:defRPr sz="1000" cap="all" spc="0" baseline="0">
                <a:solidFill>
                  <a:schemeClr val="tx1"/>
                </a:solidFill>
                <a:latin typeface="+mn-lt"/>
              </a:defRPr>
            </a:lvl2pPr>
            <a:lvl3pPr marL="0" indent="0" algn="l">
              <a:lnSpc>
                <a:spcPct val="100000"/>
              </a:lnSpc>
              <a:spcBef>
                <a:spcPts val="0"/>
              </a:spcBef>
              <a:buNone/>
              <a:defRPr sz="1000" cap="all" spc="0" baseline="0">
                <a:solidFill>
                  <a:schemeClr val="tx1"/>
                </a:solidFill>
                <a:latin typeface="+mn-lt"/>
              </a:defRPr>
            </a:lvl3pPr>
            <a:lvl4pPr marL="0" indent="0" algn="l">
              <a:lnSpc>
                <a:spcPct val="100000"/>
              </a:lnSpc>
              <a:spcBef>
                <a:spcPts val="0"/>
              </a:spcBef>
              <a:buNone/>
              <a:defRPr sz="1000" cap="all" spc="0" baseline="0">
                <a:solidFill>
                  <a:schemeClr val="tx1"/>
                </a:solidFill>
                <a:latin typeface="+mn-lt"/>
              </a:defRPr>
            </a:lvl4pPr>
            <a:lvl5pPr marL="0" indent="0" algn="l">
              <a:lnSpc>
                <a:spcPct val="100000"/>
              </a:lnSpc>
              <a:spcBef>
                <a:spcPts val="0"/>
              </a:spcBef>
              <a:buNone/>
              <a:defRPr sz="1000" cap="all" spc="0" baseline="0">
                <a:solidFill>
                  <a:schemeClr val="tx1"/>
                </a:solidFill>
                <a:latin typeface="+mn-lt"/>
              </a:defRPr>
            </a:lvl5pPr>
            <a:lvl6pPr marL="0" indent="0" algn="l">
              <a:lnSpc>
                <a:spcPct val="100000"/>
              </a:lnSpc>
              <a:spcBef>
                <a:spcPts val="0"/>
              </a:spcBef>
              <a:buNone/>
              <a:defRPr sz="1000" cap="all" spc="0" baseline="0">
                <a:solidFill>
                  <a:schemeClr val="tx1"/>
                </a:solidFill>
                <a:latin typeface="+mn-lt"/>
              </a:defRPr>
            </a:lvl6pPr>
            <a:lvl7pPr marL="0" indent="0" algn="l">
              <a:lnSpc>
                <a:spcPct val="100000"/>
              </a:lnSpc>
              <a:spcBef>
                <a:spcPts val="0"/>
              </a:spcBef>
              <a:buNone/>
              <a:defRPr sz="1000" cap="all" spc="0" baseline="0">
                <a:solidFill>
                  <a:schemeClr val="tx1"/>
                </a:solidFill>
                <a:latin typeface="+mn-lt"/>
              </a:defRPr>
            </a:lvl7pPr>
            <a:lvl8pPr marL="0" indent="0" algn="l">
              <a:lnSpc>
                <a:spcPct val="100000"/>
              </a:lnSpc>
              <a:spcBef>
                <a:spcPts val="0"/>
              </a:spcBef>
              <a:buNone/>
              <a:defRPr sz="1000" cap="all" spc="0" baseline="0">
                <a:solidFill>
                  <a:schemeClr val="tx1"/>
                </a:solidFill>
                <a:latin typeface="+mn-lt"/>
              </a:defRPr>
            </a:lvl8pPr>
            <a:lvl9pPr marL="0" indent="0" algn="l">
              <a:lnSpc>
                <a:spcPct val="100000"/>
              </a:lnSpc>
              <a:spcBef>
                <a:spcPts val="0"/>
              </a:spcBef>
              <a:buNone/>
              <a:defRPr sz="1000" cap="all" spc="0" baseline="0">
                <a:solidFill>
                  <a:schemeClr val="tx1"/>
                </a:solidFill>
                <a:latin typeface="+mn-lt"/>
              </a:defRPr>
            </a:lvl9pPr>
          </a:lstStyle>
          <a:p>
            <a:r>
              <a:rPr lang="en-US" dirty="0"/>
              <a:t>Slide subtitle</a:t>
            </a:r>
          </a:p>
        </p:txBody>
      </p:sp>
    </p:spTree>
    <p:extLst>
      <p:ext uri="{BB962C8B-B14F-4D97-AF65-F5344CB8AC3E}">
        <p14:creationId xmlns:p14="http://schemas.microsoft.com/office/powerpoint/2010/main" val="318036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Sidebar R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C83F4-60A8-C949-A8DD-B3528604AE69}"/>
              </a:ext>
            </a:extLst>
          </p:cNvPr>
          <p:cNvSpPr>
            <a:spLocks noGrp="1"/>
          </p:cNvSpPr>
          <p:nvPr>
            <p:ph type="title" hasCustomPrompt="1"/>
          </p:nvPr>
        </p:nvSpPr>
        <p:spPr/>
        <p:txBody>
          <a:bodyPr/>
          <a:lstStyle/>
          <a:p>
            <a:r>
              <a:rPr lang="en-US" dirty="0"/>
              <a:t>Slide title</a:t>
            </a:r>
          </a:p>
        </p:txBody>
      </p:sp>
      <p:sp>
        <p:nvSpPr>
          <p:cNvPr id="3" name="Content Placeholder 2">
            <a:extLst>
              <a:ext uri="{FF2B5EF4-FFF2-40B4-BE49-F238E27FC236}">
                <a16:creationId xmlns:a16="http://schemas.microsoft.com/office/drawing/2014/main" id="{BF75B61E-684B-C244-94A3-0231FA64E7CF}"/>
              </a:ext>
            </a:extLst>
          </p:cNvPr>
          <p:cNvSpPr>
            <a:spLocks noGrp="1"/>
          </p:cNvSpPr>
          <p:nvPr>
            <p:ph sz="half" idx="1"/>
          </p:nvPr>
        </p:nvSpPr>
        <p:spPr>
          <a:xfrm>
            <a:off x="457201" y="1231900"/>
            <a:ext cx="5394324" cy="32035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40D78C27-CA07-1947-9DFE-5ED58D75911C}"/>
              </a:ext>
            </a:extLst>
          </p:cNvPr>
          <p:cNvSpPr>
            <a:spLocks noGrp="1"/>
          </p:cNvSpPr>
          <p:nvPr>
            <p:ph sz="half" idx="2"/>
          </p:nvPr>
        </p:nvSpPr>
        <p:spPr>
          <a:xfrm>
            <a:off x="6126162" y="1231900"/>
            <a:ext cx="2560637" cy="32035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7">
            <a:extLst>
              <a:ext uri="{FF2B5EF4-FFF2-40B4-BE49-F238E27FC236}">
                <a16:creationId xmlns:a16="http://schemas.microsoft.com/office/drawing/2014/main" id="{31E17CDA-1AF2-FE4D-A470-5F5803C69159}"/>
              </a:ext>
            </a:extLst>
          </p:cNvPr>
          <p:cNvSpPr>
            <a:spLocks noGrp="1"/>
          </p:cNvSpPr>
          <p:nvPr>
            <p:ph type="sldNum" sz="quarter" idx="10"/>
          </p:nvPr>
        </p:nvSpPr>
        <p:spPr/>
        <p:txBody>
          <a:bodyPr/>
          <a:lstStyle/>
          <a:p>
            <a:fld id="{E59C716A-E560-2D44-8739-72D446B232A5}" type="slidenum">
              <a:rPr lang="en-US" smtClean="0"/>
              <a:pPr/>
              <a:t>‹N°›</a:t>
            </a:fld>
            <a:endParaRPr lang="en-US" dirty="0"/>
          </a:p>
        </p:txBody>
      </p:sp>
    </p:spTree>
    <p:extLst>
      <p:ext uri="{BB962C8B-B14F-4D97-AF65-F5344CB8AC3E}">
        <p14:creationId xmlns:p14="http://schemas.microsoft.com/office/powerpoint/2010/main" val="2404562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idebar Right with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C83F4-60A8-C949-A8DD-B3528604AE69}"/>
              </a:ext>
            </a:extLst>
          </p:cNvPr>
          <p:cNvSpPr>
            <a:spLocks noGrp="1"/>
          </p:cNvSpPr>
          <p:nvPr>
            <p:ph type="title" hasCustomPrompt="1"/>
          </p:nvPr>
        </p:nvSpPr>
        <p:spPr>
          <a:xfrm>
            <a:off x="457200" y="411481"/>
            <a:ext cx="8229600" cy="409616"/>
          </a:xfrm>
        </p:spPr>
        <p:txBody>
          <a:bodyPr/>
          <a:lstStyle/>
          <a:p>
            <a:r>
              <a:rPr lang="en-US" dirty="0"/>
              <a:t>Slide title</a:t>
            </a:r>
          </a:p>
        </p:txBody>
      </p:sp>
      <p:sp>
        <p:nvSpPr>
          <p:cNvPr id="3" name="Content Placeholder 2">
            <a:extLst>
              <a:ext uri="{FF2B5EF4-FFF2-40B4-BE49-F238E27FC236}">
                <a16:creationId xmlns:a16="http://schemas.microsoft.com/office/drawing/2014/main" id="{BF75B61E-684B-C244-94A3-0231FA64E7CF}"/>
              </a:ext>
            </a:extLst>
          </p:cNvPr>
          <p:cNvSpPr>
            <a:spLocks noGrp="1"/>
          </p:cNvSpPr>
          <p:nvPr>
            <p:ph sz="half" idx="1"/>
          </p:nvPr>
        </p:nvSpPr>
        <p:spPr>
          <a:xfrm>
            <a:off x="457201" y="1231900"/>
            <a:ext cx="5394324" cy="32035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40D78C27-CA07-1947-9DFE-5ED58D75911C}"/>
              </a:ext>
            </a:extLst>
          </p:cNvPr>
          <p:cNvSpPr>
            <a:spLocks noGrp="1"/>
          </p:cNvSpPr>
          <p:nvPr>
            <p:ph sz="half" idx="2"/>
          </p:nvPr>
        </p:nvSpPr>
        <p:spPr>
          <a:xfrm>
            <a:off x="6126162" y="1231900"/>
            <a:ext cx="2560637" cy="32035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7">
            <a:extLst>
              <a:ext uri="{FF2B5EF4-FFF2-40B4-BE49-F238E27FC236}">
                <a16:creationId xmlns:a16="http://schemas.microsoft.com/office/drawing/2014/main" id="{31E17CDA-1AF2-FE4D-A470-5F5803C69159}"/>
              </a:ext>
            </a:extLst>
          </p:cNvPr>
          <p:cNvSpPr>
            <a:spLocks noGrp="1"/>
          </p:cNvSpPr>
          <p:nvPr>
            <p:ph type="sldNum" sz="quarter" idx="10"/>
          </p:nvPr>
        </p:nvSpPr>
        <p:spPr/>
        <p:txBody>
          <a:bodyPr/>
          <a:lstStyle/>
          <a:p>
            <a:fld id="{E59C716A-E560-2D44-8739-72D446B232A5}" type="slidenum">
              <a:rPr lang="en-US" smtClean="0"/>
              <a:pPr/>
              <a:t>‹N°›</a:t>
            </a:fld>
            <a:endParaRPr lang="en-US" dirty="0"/>
          </a:p>
        </p:txBody>
      </p:sp>
      <p:sp>
        <p:nvSpPr>
          <p:cNvPr id="6" name="Subtitle 2">
            <a:extLst>
              <a:ext uri="{FF2B5EF4-FFF2-40B4-BE49-F238E27FC236}">
                <a16:creationId xmlns:a16="http://schemas.microsoft.com/office/drawing/2014/main" id="{84140389-BD01-794D-86E4-AD478067964B}"/>
              </a:ext>
            </a:extLst>
          </p:cNvPr>
          <p:cNvSpPr>
            <a:spLocks noGrp="1"/>
          </p:cNvSpPr>
          <p:nvPr>
            <p:ph type="subTitle" idx="11" hasCustomPrompt="1"/>
          </p:nvPr>
        </p:nvSpPr>
        <p:spPr>
          <a:xfrm>
            <a:off x="457200" y="821096"/>
            <a:ext cx="8229600" cy="274280"/>
          </a:xfrm>
        </p:spPr>
        <p:txBody>
          <a:bodyPr tIns="18288">
            <a:noAutofit/>
          </a:bodyPr>
          <a:lstStyle>
            <a:lvl1pPr marL="0" indent="0" algn="l">
              <a:lnSpc>
                <a:spcPct val="100000"/>
              </a:lnSpc>
              <a:spcBef>
                <a:spcPts val="0"/>
              </a:spcBef>
              <a:buNone/>
              <a:defRPr sz="1000" cap="none" spc="0" baseline="0">
                <a:solidFill>
                  <a:schemeClr val="tx1"/>
                </a:solidFill>
                <a:latin typeface="+mn-lt"/>
              </a:defRPr>
            </a:lvl1pPr>
            <a:lvl2pPr marL="0" indent="0" algn="l">
              <a:lnSpc>
                <a:spcPct val="100000"/>
              </a:lnSpc>
              <a:spcBef>
                <a:spcPts val="0"/>
              </a:spcBef>
              <a:buNone/>
              <a:defRPr sz="1000" cap="all" spc="0" baseline="0">
                <a:solidFill>
                  <a:schemeClr val="tx1"/>
                </a:solidFill>
                <a:latin typeface="+mn-lt"/>
              </a:defRPr>
            </a:lvl2pPr>
            <a:lvl3pPr marL="0" indent="0" algn="l">
              <a:lnSpc>
                <a:spcPct val="100000"/>
              </a:lnSpc>
              <a:spcBef>
                <a:spcPts val="0"/>
              </a:spcBef>
              <a:buNone/>
              <a:defRPr sz="1000" cap="all" spc="0" baseline="0">
                <a:solidFill>
                  <a:schemeClr val="tx1"/>
                </a:solidFill>
                <a:latin typeface="+mn-lt"/>
              </a:defRPr>
            </a:lvl3pPr>
            <a:lvl4pPr marL="0" indent="0" algn="l">
              <a:lnSpc>
                <a:spcPct val="100000"/>
              </a:lnSpc>
              <a:spcBef>
                <a:spcPts val="0"/>
              </a:spcBef>
              <a:buNone/>
              <a:defRPr sz="1000" cap="all" spc="0" baseline="0">
                <a:solidFill>
                  <a:schemeClr val="tx1"/>
                </a:solidFill>
                <a:latin typeface="+mn-lt"/>
              </a:defRPr>
            </a:lvl4pPr>
            <a:lvl5pPr marL="0" indent="0" algn="l">
              <a:lnSpc>
                <a:spcPct val="100000"/>
              </a:lnSpc>
              <a:spcBef>
                <a:spcPts val="0"/>
              </a:spcBef>
              <a:buNone/>
              <a:defRPr sz="1000" cap="all" spc="0" baseline="0">
                <a:solidFill>
                  <a:schemeClr val="tx1"/>
                </a:solidFill>
                <a:latin typeface="+mn-lt"/>
              </a:defRPr>
            </a:lvl5pPr>
            <a:lvl6pPr marL="0" indent="0" algn="l">
              <a:lnSpc>
                <a:spcPct val="100000"/>
              </a:lnSpc>
              <a:spcBef>
                <a:spcPts val="0"/>
              </a:spcBef>
              <a:buNone/>
              <a:defRPr sz="1000" cap="all" spc="0" baseline="0">
                <a:solidFill>
                  <a:schemeClr val="tx1"/>
                </a:solidFill>
                <a:latin typeface="+mn-lt"/>
              </a:defRPr>
            </a:lvl6pPr>
            <a:lvl7pPr marL="0" indent="0" algn="l">
              <a:lnSpc>
                <a:spcPct val="100000"/>
              </a:lnSpc>
              <a:spcBef>
                <a:spcPts val="0"/>
              </a:spcBef>
              <a:buNone/>
              <a:defRPr sz="1000" cap="all" spc="0" baseline="0">
                <a:solidFill>
                  <a:schemeClr val="tx1"/>
                </a:solidFill>
                <a:latin typeface="+mn-lt"/>
              </a:defRPr>
            </a:lvl7pPr>
            <a:lvl8pPr marL="0" indent="0" algn="l">
              <a:lnSpc>
                <a:spcPct val="100000"/>
              </a:lnSpc>
              <a:spcBef>
                <a:spcPts val="0"/>
              </a:spcBef>
              <a:buNone/>
              <a:defRPr sz="1000" cap="all" spc="0" baseline="0">
                <a:solidFill>
                  <a:schemeClr val="tx1"/>
                </a:solidFill>
                <a:latin typeface="+mn-lt"/>
              </a:defRPr>
            </a:lvl8pPr>
            <a:lvl9pPr marL="0" indent="0" algn="l">
              <a:lnSpc>
                <a:spcPct val="100000"/>
              </a:lnSpc>
              <a:spcBef>
                <a:spcPts val="0"/>
              </a:spcBef>
              <a:buNone/>
              <a:defRPr sz="1000" cap="all" spc="0" baseline="0">
                <a:solidFill>
                  <a:schemeClr val="tx1"/>
                </a:solidFill>
                <a:latin typeface="+mn-lt"/>
              </a:defRPr>
            </a:lvl9pPr>
          </a:lstStyle>
          <a:p>
            <a:r>
              <a:rPr lang="en-US" dirty="0"/>
              <a:t>Slide subtitle</a:t>
            </a:r>
          </a:p>
        </p:txBody>
      </p:sp>
      <p:sp>
        <p:nvSpPr>
          <p:cNvPr id="5" name="TextBox 4">
            <a:extLst>
              <a:ext uri="{FF2B5EF4-FFF2-40B4-BE49-F238E27FC236}">
                <a16:creationId xmlns:a16="http://schemas.microsoft.com/office/drawing/2014/main" id="{DF28CE33-9527-7642-BB0E-6FDA3BC24ECF}"/>
              </a:ext>
            </a:extLst>
          </p:cNvPr>
          <p:cNvSpPr txBox="1"/>
          <p:nvPr userDrawn="1"/>
        </p:nvSpPr>
        <p:spPr>
          <a:xfrm>
            <a:off x="698643" y="996593"/>
            <a:ext cx="0" cy="0"/>
          </a:xfrm>
          <a:prstGeom prst="rect">
            <a:avLst/>
          </a:prstGeom>
          <a:noFill/>
        </p:spPr>
        <p:txBody>
          <a:bodyPr wrap="none" lIns="0" tIns="0" rIns="0" bIns="0" rtlCol="0">
            <a:noAutofit/>
          </a:bodyPr>
          <a:lstStyle/>
          <a:p>
            <a:pPr marL="171450" indent="-171450">
              <a:lnSpc>
                <a:spcPct val="120000"/>
              </a:lnSpc>
              <a:spcBef>
                <a:spcPts val="900"/>
              </a:spcBef>
              <a:buSzPct val="120000"/>
              <a:buFont typeface="Arial" pitchFamily="34" charset="0"/>
              <a:buChar char="▪"/>
            </a:pPr>
            <a:endParaRPr lang="en-US" sz="1200" dirty="0"/>
          </a:p>
        </p:txBody>
      </p:sp>
    </p:spTree>
    <p:extLst>
      <p:ext uri="{BB962C8B-B14F-4D97-AF65-F5344CB8AC3E}">
        <p14:creationId xmlns:p14="http://schemas.microsoft.com/office/powerpoint/2010/main" val="3617683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C83F4-60A8-C949-A8DD-B3528604AE69}"/>
              </a:ext>
            </a:extLst>
          </p:cNvPr>
          <p:cNvSpPr>
            <a:spLocks noGrp="1"/>
          </p:cNvSpPr>
          <p:nvPr>
            <p:ph type="title" hasCustomPrompt="1"/>
          </p:nvPr>
        </p:nvSpPr>
        <p:spPr/>
        <p:txBody>
          <a:bodyPr/>
          <a:lstStyle/>
          <a:p>
            <a:r>
              <a:rPr lang="en-US" dirty="0"/>
              <a:t>Slide title</a:t>
            </a:r>
          </a:p>
        </p:txBody>
      </p:sp>
      <p:sp>
        <p:nvSpPr>
          <p:cNvPr id="8" name="Slide Number Placeholder 7">
            <a:extLst>
              <a:ext uri="{FF2B5EF4-FFF2-40B4-BE49-F238E27FC236}">
                <a16:creationId xmlns:a16="http://schemas.microsoft.com/office/drawing/2014/main" id="{31E17CDA-1AF2-FE4D-A470-5F5803C69159}"/>
              </a:ext>
            </a:extLst>
          </p:cNvPr>
          <p:cNvSpPr>
            <a:spLocks noGrp="1"/>
          </p:cNvSpPr>
          <p:nvPr>
            <p:ph type="sldNum" sz="quarter" idx="10"/>
          </p:nvPr>
        </p:nvSpPr>
        <p:spPr/>
        <p:txBody>
          <a:bodyPr/>
          <a:lstStyle/>
          <a:p>
            <a:fld id="{E59C716A-E560-2D44-8739-72D446B232A5}" type="slidenum">
              <a:rPr lang="en-US" smtClean="0"/>
              <a:pPr/>
              <a:t>‹N°›</a:t>
            </a:fld>
            <a:endParaRPr lang="en-US" dirty="0"/>
          </a:p>
        </p:txBody>
      </p:sp>
      <p:sp>
        <p:nvSpPr>
          <p:cNvPr id="6" name="Picture Placeholder 5">
            <a:extLst>
              <a:ext uri="{FF2B5EF4-FFF2-40B4-BE49-F238E27FC236}">
                <a16:creationId xmlns:a16="http://schemas.microsoft.com/office/drawing/2014/main" id="{D36C46C2-A30D-174D-9851-D6AF87D93732}"/>
              </a:ext>
            </a:extLst>
          </p:cNvPr>
          <p:cNvSpPr>
            <a:spLocks noGrp="1"/>
          </p:cNvSpPr>
          <p:nvPr>
            <p:ph type="pic" sz="quarter" idx="11"/>
          </p:nvPr>
        </p:nvSpPr>
        <p:spPr>
          <a:xfrm>
            <a:off x="457200" y="1231900"/>
            <a:ext cx="8229600" cy="3203575"/>
          </a:xfrm>
          <a:solidFill>
            <a:srgbClr val="D9D9D6"/>
          </a:solidFill>
        </p:spPr>
        <p:txBody>
          <a:bodyPr anchor="ctr" anchorCtr="0">
            <a:normAutofit/>
          </a:bodyPr>
          <a:lstStyle>
            <a:lvl1pPr marL="0" indent="0" algn="ctr">
              <a:buNone/>
              <a:defRPr sz="800" cap="all" baseline="0"/>
            </a:lvl1pPr>
          </a:lstStyle>
          <a:p>
            <a:r>
              <a:rPr lang="en-US"/>
              <a:t>Click icon to add picture</a:t>
            </a:r>
          </a:p>
        </p:txBody>
      </p:sp>
    </p:spTree>
    <p:extLst>
      <p:ext uri="{BB962C8B-B14F-4D97-AF65-F5344CB8AC3E}">
        <p14:creationId xmlns:p14="http://schemas.microsoft.com/office/powerpoint/2010/main" val="1099513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C83F4-60A8-C949-A8DD-B3528604AE69}"/>
              </a:ext>
            </a:extLst>
          </p:cNvPr>
          <p:cNvSpPr>
            <a:spLocks noGrp="1"/>
          </p:cNvSpPr>
          <p:nvPr>
            <p:ph type="title" hasCustomPrompt="1"/>
          </p:nvPr>
        </p:nvSpPr>
        <p:spPr>
          <a:xfrm>
            <a:off x="457200" y="411481"/>
            <a:ext cx="8229600" cy="409616"/>
          </a:xfrm>
        </p:spPr>
        <p:txBody>
          <a:bodyPr/>
          <a:lstStyle/>
          <a:p>
            <a:r>
              <a:rPr lang="en-US" dirty="0"/>
              <a:t>Slide title</a:t>
            </a:r>
          </a:p>
        </p:txBody>
      </p:sp>
      <p:sp>
        <p:nvSpPr>
          <p:cNvPr id="8" name="Slide Number Placeholder 7">
            <a:extLst>
              <a:ext uri="{FF2B5EF4-FFF2-40B4-BE49-F238E27FC236}">
                <a16:creationId xmlns:a16="http://schemas.microsoft.com/office/drawing/2014/main" id="{31E17CDA-1AF2-FE4D-A470-5F5803C69159}"/>
              </a:ext>
            </a:extLst>
          </p:cNvPr>
          <p:cNvSpPr>
            <a:spLocks noGrp="1"/>
          </p:cNvSpPr>
          <p:nvPr>
            <p:ph type="sldNum" sz="quarter" idx="10"/>
          </p:nvPr>
        </p:nvSpPr>
        <p:spPr/>
        <p:txBody>
          <a:bodyPr/>
          <a:lstStyle/>
          <a:p>
            <a:fld id="{E59C716A-E560-2D44-8739-72D446B232A5}" type="slidenum">
              <a:rPr lang="en-US" smtClean="0"/>
              <a:pPr/>
              <a:t>‹N°›</a:t>
            </a:fld>
            <a:endParaRPr lang="en-US" dirty="0"/>
          </a:p>
        </p:txBody>
      </p:sp>
      <p:sp>
        <p:nvSpPr>
          <p:cNvPr id="6" name="Picture Placeholder 5">
            <a:extLst>
              <a:ext uri="{FF2B5EF4-FFF2-40B4-BE49-F238E27FC236}">
                <a16:creationId xmlns:a16="http://schemas.microsoft.com/office/drawing/2014/main" id="{D36C46C2-A30D-174D-9851-D6AF87D93732}"/>
              </a:ext>
            </a:extLst>
          </p:cNvPr>
          <p:cNvSpPr>
            <a:spLocks noGrp="1"/>
          </p:cNvSpPr>
          <p:nvPr>
            <p:ph type="pic" sz="quarter" idx="11"/>
          </p:nvPr>
        </p:nvSpPr>
        <p:spPr>
          <a:xfrm>
            <a:off x="457200" y="1231900"/>
            <a:ext cx="8229600" cy="3203575"/>
          </a:xfrm>
          <a:solidFill>
            <a:srgbClr val="D9D9D6"/>
          </a:solidFill>
        </p:spPr>
        <p:txBody>
          <a:bodyPr anchor="ctr" anchorCtr="0">
            <a:normAutofit/>
          </a:bodyPr>
          <a:lstStyle>
            <a:lvl1pPr marL="0" indent="0" algn="ctr">
              <a:buNone/>
              <a:defRPr sz="800" cap="all" baseline="0"/>
            </a:lvl1pPr>
          </a:lstStyle>
          <a:p>
            <a:r>
              <a:rPr lang="en-US"/>
              <a:t>Click icon to add picture</a:t>
            </a:r>
          </a:p>
        </p:txBody>
      </p:sp>
      <p:sp>
        <p:nvSpPr>
          <p:cNvPr id="5" name="Subtitle 2">
            <a:extLst>
              <a:ext uri="{FF2B5EF4-FFF2-40B4-BE49-F238E27FC236}">
                <a16:creationId xmlns:a16="http://schemas.microsoft.com/office/drawing/2014/main" id="{C71F1BC6-8CCD-F34C-9AB4-02A7481BCEEC}"/>
              </a:ext>
            </a:extLst>
          </p:cNvPr>
          <p:cNvSpPr>
            <a:spLocks noGrp="1"/>
          </p:cNvSpPr>
          <p:nvPr>
            <p:ph type="subTitle" idx="12" hasCustomPrompt="1"/>
          </p:nvPr>
        </p:nvSpPr>
        <p:spPr>
          <a:xfrm>
            <a:off x="457200" y="821096"/>
            <a:ext cx="8229600" cy="274280"/>
          </a:xfrm>
        </p:spPr>
        <p:txBody>
          <a:bodyPr tIns="18288">
            <a:noAutofit/>
          </a:bodyPr>
          <a:lstStyle>
            <a:lvl1pPr marL="0" indent="0" algn="l">
              <a:lnSpc>
                <a:spcPct val="100000"/>
              </a:lnSpc>
              <a:spcBef>
                <a:spcPts val="0"/>
              </a:spcBef>
              <a:buNone/>
              <a:defRPr sz="1000" cap="none" spc="0" baseline="0">
                <a:solidFill>
                  <a:schemeClr val="tx1"/>
                </a:solidFill>
                <a:latin typeface="+mn-lt"/>
              </a:defRPr>
            </a:lvl1pPr>
            <a:lvl2pPr marL="0" indent="0" algn="l">
              <a:lnSpc>
                <a:spcPct val="100000"/>
              </a:lnSpc>
              <a:spcBef>
                <a:spcPts val="0"/>
              </a:spcBef>
              <a:buNone/>
              <a:defRPr sz="1000" cap="all" spc="0" baseline="0">
                <a:solidFill>
                  <a:schemeClr val="tx1"/>
                </a:solidFill>
                <a:latin typeface="+mn-lt"/>
              </a:defRPr>
            </a:lvl2pPr>
            <a:lvl3pPr marL="0" indent="0" algn="l">
              <a:lnSpc>
                <a:spcPct val="100000"/>
              </a:lnSpc>
              <a:spcBef>
                <a:spcPts val="0"/>
              </a:spcBef>
              <a:buNone/>
              <a:defRPr sz="1000" cap="all" spc="0" baseline="0">
                <a:solidFill>
                  <a:schemeClr val="tx1"/>
                </a:solidFill>
                <a:latin typeface="+mn-lt"/>
              </a:defRPr>
            </a:lvl3pPr>
            <a:lvl4pPr marL="0" indent="0" algn="l">
              <a:lnSpc>
                <a:spcPct val="100000"/>
              </a:lnSpc>
              <a:spcBef>
                <a:spcPts val="0"/>
              </a:spcBef>
              <a:buNone/>
              <a:defRPr sz="1000" cap="all" spc="0" baseline="0">
                <a:solidFill>
                  <a:schemeClr val="tx1"/>
                </a:solidFill>
                <a:latin typeface="+mn-lt"/>
              </a:defRPr>
            </a:lvl4pPr>
            <a:lvl5pPr marL="0" indent="0" algn="l">
              <a:lnSpc>
                <a:spcPct val="100000"/>
              </a:lnSpc>
              <a:spcBef>
                <a:spcPts val="0"/>
              </a:spcBef>
              <a:buNone/>
              <a:defRPr sz="1000" cap="all" spc="0" baseline="0">
                <a:solidFill>
                  <a:schemeClr val="tx1"/>
                </a:solidFill>
                <a:latin typeface="+mn-lt"/>
              </a:defRPr>
            </a:lvl5pPr>
            <a:lvl6pPr marL="0" indent="0" algn="l">
              <a:lnSpc>
                <a:spcPct val="100000"/>
              </a:lnSpc>
              <a:spcBef>
                <a:spcPts val="0"/>
              </a:spcBef>
              <a:buNone/>
              <a:defRPr sz="1000" cap="all" spc="0" baseline="0">
                <a:solidFill>
                  <a:schemeClr val="tx1"/>
                </a:solidFill>
                <a:latin typeface="+mn-lt"/>
              </a:defRPr>
            </a:lvl6pPr>
            <a:lvl7pPr marL="0" indent="0" algn="l">
              <a:lnSpc>
                <a:spcPct val="100000"/>
              </a:lnSpc>
              <a:spcBef>
                <a:spcPts val="0"/>
              </a:spcBef>
              <a:buNone/>
              <a:defRPr sz="1000" cap="all" spc="0" baseline="0">
                <a:solidFill>
                  <a:schemeClr val="tx1"/>
                </a:solidFill>
                <a:latin typeface="+mn-lt"/>
              </a:defRPr>
            </a:lvl7pPr>
            <a:lvl8pPr marL="0" indent="0" algn="l">
              <a:lnSpc>
                <a:spcPct val="100000"/>
              </a:lnSpc>
              <a:spcBef>
                <a:spcPts val="0"/>
              </a:spcBef>
              <a:buNone/>
              <a:defRPr sz="1000" cap="all" spc="0" baseline="0">
                <a:solidFill>
                  <a:schemeClr val="tx1"/>
                </a:solidFill>
                <a:latin typeface="+mn-lt"/>
              </a:defRPr>
            </a:lvl8pPr>
            <a:lvl9pPr marL="0" indent="0" algn="l">
              <a:lnSpc>
                <a:spcPct val="100000"/>
              </a:lnSpc>
              <a:spcBef>
                <a:spcPts val="0"/>
              </a:spcBef>
              <a:buNone/>
              <a:defRPr sz="1000" cap="all" spc="0" baseline="0">
                <a:solidFill>
                  <a:schemeClr val="tx1"/>
                </a:solidFill>
                <a:latin typeface="+mn-lt"/>
              </a:defRPr>
            </a:lvl9pPr>
          </a:lstStyle>
          <a:p>
            <a:r>
              <a:rPr lang="en-US" dirty="0"/>
              <a:t>Slide subtitle</a:t>
            </a:r>
          </a:p>
        </p:txBody>
      </p:sp>
    </p:spTree>
    <p:extLst>
      <p:ext uri="{BB962C8B-B14F-4D97-AF65-F5344CB8AC3E}">
        <p14:creationId xmlns:p14="http://schemas.microsoft.com/office/powerpoint/2010/main" val="350810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01 White">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E01E55ED-B9BC-124E-93D5-EC36F4D89B7C}"/>
              </a:ext>
            </a:extLst>
          </p:cNvPr>
          <p:cNvSpPr>
            <a:spLocks noEditPoints="1"/>
          </p:cNvSpPr>
          <p:nvPr userDrawn="1"/>
        </p:nvSpPr>
        <p:spPr bwMode="hidden">
          <a:xfrm>
            <a:off x="1328737" y="2783868"/>
            <a:ext cx="7815263" cy="1922463"/>
          </a:xfrm>
          <a:custGeom>
            <a:avLst/>
            <a:gdLst>
              <a:gd name="T0" fmla="*/ 8350 w 16415"/>
              <a:gd name="T1" fmla="*/ 1167 h 4031"/>
              <a:gd name="T2" fmla="*/ 8005 w 16415"/>
              <a:gd name="T3" fmla="*/ 2128 h 4031"/>
              <a:gd name="T4" fmla="*/ 8883 w 16415"/>
              <a:gd name="T5" fmla="*/ 1905 h 4031"/>
              <a:gd name="T6" fmla="*/ 9866 w 16415"/>
              <a:gd name="T7" fmla="*/ 1832 h 4031"/>
              <a:gd name="T8" fmla="*/ 9058 w 16415"/>
              <a:gd name="T9" fmla="*/ 1879 h 4031"/>
              <a:gd name="T10" fmla="*/ 9862 w 16415"/>
              <a:gd name="T11" fmla="*/ 874 h 4031"/>
              <a:gd name="T12" fmla="*/ 7008 w 16415"/>
              <a:gd name="T13" fmla="*/ 1972 h 4031"/>
              <a:gd name="T14" fmla="*/ 7710 w 16415"/>
              <a:gd name="T15" fmla="*/ 1980 h 4031"/>
              <a:gd name="T16" fmla="*/ 7709 w 16415"/>
              <a:gd name="T17" fmla="*/ 1539 h 4031"/>
              <a:gd name="T18" fmla="*/ 11031 w 16415"/>
              <a:gd name="T19" fmla="*/ 1143 h 4031"/>
              <a:gd name="T20" fmla="*/ 11528 w 16415"/>
              <a:gd name="T21" fmla="*/ 1674 h 4031"/>
              <a:gd name="T22" fmla="*/ 11634 w 16415"/>
              <a:gd name="T23" fmla="*/ 2145 h 4031"/>
              <a:gd name="T24" fmla="*/ 11610 w 16415"/>
              <a:gd name="T25" fmla="*/ 1286 h 4031"/>
              <a:gd name="T26" fmla="*/ 3823 w 16415"/>
              <a:gd name="T27" fmla="*/ 2319 h 4031"/>
              <a:gd name="T28" fmla="*/ 2928 w 16415"/>
              <a:gd name="T29" fmla="*/ 3077 h 4031"/>
              <a:gd name="T30" fmla="*/ 3382 w 16415"/>
              <a:gd name="T31" fmla="*/ 2972 h 4031"/>
              <a:gd name="T32" fmla="*/ 3985 w 16415"/>
              <a:gd name="T33" fmla="*/ 3154 h 4031"/>
              <a:gd name="T34" fmla="*/ 11751 w 16415"/>
              <a:gd name="T35" fmla="*/ 2186 h 4031"/>
              <a:gd name="T36" fmla="*/ 12295 w 16415"/>
              <a:gd name="T37" fmla="*/ 1743 h 4031"/>
              <a:gd name="T38" fmla="*/ 12772 w 16415"/>
              <a:gd name="T39" fmla="*/ 2579 h 4031"/>
              <a:gd name="T40" fmla="*/ 11751 w 16415"/>
              <a:gd name="T41" fmla="*/ 2186 h 4031"/>
              <a:gd name="T42" fmla="*/ 6622 w 16415"/>
              <a:gd name="T43" fmla="*/ 1639 h 4031"/>
              <a:gd name="T44" fmla="*/ 5804 w 16415"/>
              <a:gd name="T45" fmla="*/ 2360 h 4031"/>
              <a:gd name="T46" fmla="*/ 6031 w 16415"/>
              <a:gd name="T47" fmla="*/ 2165 h 4031"/>
              <a:gd name="T48" fmla="*/ 5815 w 16415"/>
              <a:gd name="T49" fmla="*/ 1939 h 4031"/>
              <a:gd name="T50" fmla="*/ 5536 w 16415"/>
              <a:gd name="T51" fmla="*/ 2582 h 4031"/>
              <a:gd name="T52" fmla="*/ 5970 w 16415"/>
              <a:gd name="T53" fmla="*/ 2455 h 4031"/>
              <a:gd name="T54" fmla="*/ 4451 w 16415"/>
              <a:gd name="T55" fmla="*/ 2582 h 4031"/>
              <a:gd name="T56" fmla="*/ 4451 w 16415"/>
              <a:gd name="T57" fmla="*/ 2976 h 4031"/>
              <a:gd name="T58" fmla="*/ 4285 w 16415"/>
              <a:gd name="T59" fmla="*/ 2187 h 4031"/>
              <a:gd name="T60" fmla="*/ 2248 w 16415"/>
              <a:gd name="T61" fmla="*/ 2518 h 4031"/>
              <a:gd name="T62" fmla="*/ 2248 w 16415"/>
              <a:gd name="T63" fmla="*/ 2518 h 4031"/>
              <a:gd name="T64" fmla="*/ 1817 w 16415"/>
              <a:gd name="T65" fmla="*/ 2513 h 4031"/>
              <a:gd name="T66" fmla="*/ 2201 w 16415"/>
              <a:gd name="T67" fmla="*/ 1906 h 4031"/>
              <a:gd name="T68" fmla="*/ 15998 w 16415"/>
              <a:gd name="T69" fmla="*/ 2936 h 4031"/>
              <a:gd name="T70" fmla="*/ 15998 w 16415"/>
              <a:gd name="T71" fmla="*/ 2936 h 4031"/>
              <a:gd name="T72" fmla="*/ 16415 w 16415"/>
              <a:gd name="T73" fmla="*/ 1837 h 4031"/>
              <a:gd name="T74" fmla="*/ 1484 w 16415"/>
              <a:gd name="T75" fmla="*/ 1228 h 4031"/>
              <a:gd name="T76" fmla="*/ 15705 w 16415"/>
              <a:gd name="T77" fmla="*/ 3462 h 4031"/>
              <a:gd name="T78" fmla="*/ 9796 w 16415"/>
              <a:gd name="T79" fmla="*/ 2299 h 4031"/>
              <a:gd name="T80" fmla="*/ 3887 w 16415"/>
              <a:gd name="T81" fmla="*/ 1730 h 4031"/>
              <a:gd name="T82" fmla="*/ 13550 w 16415"/>
              <a:gd name="T83" fmla="*/ 2146 h 4031"/>
              <a:gd name="T84" fmla="*/ 13270 w 16415"/>
              <a:gd name="T85" fmla="*/ 1920 h 4031"/>
              <a:gd name="T86" fmla="*/ 12918 w 16415"/>
              <a:gd name="T87" fmla="*/ 2639 h 4031"/>
              <a:gd name="T88" fmla="*/ 13714 w 16415"/>
              <a:gd name="T89" fmla="*/ 2174 h 4031"/>
              <a:gd name="T90" fmla="*/ 16415 w 16415"/>
              <a:gd name="T91" fmla="*/ 2110 h 4031"/>
              <a:gd name="T92" fmla="*/ 16415 w 16415"/>
              <a:gd name="T93" fmla="*/ 2691 h 4031"/>
              <a:gd name="T94" fmla="*/ 16415 w 16415"/>
              <a:gd name="T95" fmla="*/ 3995 h 4031"/>
              <a:gd name="T96" fmla="*/ 3887 w 16415"/>
              <a:gd name="T97" fmla="*/ 4031 h 4031"/>
              <a:gd name="T98" fmla="*/ 9796 w 16415"/>
              <a:gd name="T99" fmla="*/ 0 h 4031"/>
              <a:gd name="T100" fmla="*/ 15705 w 16415"/>
              <a:gd name="T101" fmla="*/ 1484 h 4031"/>
              <a:gd name="T102" fmla="*/ 197 w 16415"/>
              <a:gd name="T103" fmla="*/ 2751 h 4031"/>
              <a:gd name="T104" fmla="*/ 16415 w 16415"/>
              <a:gd name="T105" fmla="*/ 3833 h 4031"/>
              <a:gd name="T106" fmla="*/ 15166 w 16415"/>
              <a:gd name="T107" fmla="*/ 2576 h 4031"/>
              <a:gd name="T108" fmla="*/ 15166 w 16415"/>
              <a:gd name="T109" fmla="*/ 2977 h 4031"/>
              <a:gd name="T110" fmla="*/ 15000 w 16415"/>
              <a:gd name="T111" fmla="*/ 2165 h 4031"/>
              <a:gd name="T112" fmla="*/ 14324 w 16415"/>
              <a:gd name="T113" fmla="*/ 2477 h 4031"/>
              <a:gd name="T114" fmla="*/ 14315 w 16415"/>
              <a:gd name="T115" fmla="*/ 2230 h 4031"/>
              <a:gd name="T116" fmla="*/ 14727 w 16415"/>
              <a:gd name="T117" fmla="*/ 2415 h 4031"/>
              <a:gd name="T118" fmla="*/ 14065 w 16415"/>
              <a:gd name="T119" fmla="*/ 2991 h 4031"/>
              <a:gd name="T120" fmla="*/ 14760 w 16415"/>
              <a:gd name="T121" fmla="*/ 3104 h 4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6415" h="4031">
                <a:moveTo>
                  <a:pt x="8553" y="1601"/>
                </a:moveTo>
                <a:lnTo>
                  <a:pt x="8553" y="1601"/>
                </a:lnTo>
                <a:cubicBezTo>
                  <a:pt x="8420" y="1626"/>
                  <a:pt x="8286" y="1662"/>
                  <a:pt x="8154" y="1710"/>
                </a:cubicBezTo>
                <a:cubicBezTo>
                  <a:pt x="8206" y="1564"/>
                  <a:pt x="8337" y="1201"/>
                  <a:pt x="8350" y="1167"/>
                </a:cubicBezTo>
                <a:cubicBezTo>
                  <a:pt x="8350" y="1167"/>
                  <a:pt x="8497" y="1482"/>
                  <a:pt x="8553" y="1601"/>
                </a:cubicBezTo>
                <a:close/>
                <a:moveTo>
                  <a:pt x="7806" y="2198"/>
                </a:moveTo>
                <a:lnTo>
                  <a:pt x="7806" y="2198"/>
                </a:lnTo>
                <a:cubicBezTo>
                  <a:pt x="7872" y="2174"/>
                  <a:pt x="7938" y="2151"/>
                  <a:pt x="8005" y="2128"/>
                </a:cubicBezTo>
                <a:cubicBezTo>
                  <a:pt x="8033" y="2050"/>
                  <a:pt x="8062" y="1969"/>
                  <a:pt x="8091" y="1889"/>
                </a:cubicBezTo>
                <a:cubicBezTo>
                  <a:pt x="8264" y="1820"/>
                  <a:pt x="8441" y="1769"/>
                  <a:pt x="8618" y="1739"/>
                </a:cubicBezTo>
                <a:cubicBezTo>
                  <a:pt x="8636" y="1778"/>
                  <a:pt x="8693" y="1899"/>
                  <a:pt x="8711" y="1938"/>
                </a:cubicBezTo>
                <a:cubicBezTo>
                  <a:pt x="8732" y="1932"/>
                  <a:pt x="8862" y="1909"/>
                  <a:pt x="8883" y="1905"/>
                </a:cubicBezTo>
                <a:cubicBezTo>
                  <a:pt x="8740" y="1608"/>
                  <a:pt x="8591" y="1306"/>
                  <a:pt x="8439" y="1007"/>
                </a:cubicBezTo>
                <a:cubicBezTo>
                  <a:pt x="8369" y="1022"/>
                  <a:pt x="8300" y="1038"/>
                  <a:pt x="8234" y="1055"/>
                </a:cubicBezTo>
                <a:cubicBezTo>
                  <a:pt x="8086" y="1440"/>
                  <a:pt x="7942" y="1825"/>
                  <a:pt x="7806" y="2198"/>
                </a:cubicBezTo>
                <a:close/>
                <a:moveTo>
                  <a:pt x="9866" y="1832"/>
                </a:moveTo>
                <a:lnTo>
                  <a:pt x="9866" y="1832"/>
                </a:lnTo>
                <a:cubicBezTo>
                  <a:pt x="9649" y="1579"/>
                  <a:pt x="9429" y="1337"/>
                  <a:pt x="9213" y="1102"/>
                </a:cubicBezTo>
                <a:cubicBezTo>
                  <a:pt x="9213" y="1355"/>
                  <a:pt x="9214" y="1608"/>
                  <a:pt x="9214" y="1860"/>
                </a:cubicBezTo>
                <a:cubicBezTo>
                  <a:pt x="9161" y="1866"/>
                  <a:pt x="9110" y="1872"/>
                  <a:pt x="9058" y="1879"/>
                </a:cubicBezTo>
                <a:lnTo>
                  <a:pt x="9058" y="910"/>
                </a:lnTo>
                <a:cubicBezTo>
                  <a:pt x="9119" y="904"/>
                  <a:pt x="9182" y="899"/>
                  <a:pt x="9245" y="894"/>
                </a:cubicBezTo>
                <a:cubicBezTo>
                  <a:pt x="9450" y="1114"/>
                  <a:pt x="9659" y="1340"/>
                  <a:pt x="9864" y="1576"/>
                </a:cubicBezTo>
                <a:cubicBezTo>
                  <a:pt x="9863" y="1342"/>
                  <a:pt x="9862" y="1108"/>
                  <a:pt x="9862" y="874"/>
                </a:cubicBezTo>
                <a:cubicBezTo>
                  <a:pt x="9914" y="875"/>
                  <a:pt x="9965" y="875"/>
                  <a:pt x="10016" y="877"/>
                </a:cubicBezTo>
                <a:lnTo>
                  <a:pt x="10016" y="1835"/>
                </a:lnTo>
                <a:cubicBezTo>
                  <a:pt x="9966" y="1833"/>
                  <a:pt x="9916" y="1832"/>
                  <a:pt x="9866" y="1832"/>
                </a:cubicBezTo>
                <a:close/>
                <a:moveTo>
                  <a:pt x="7008" y="1972"/>
                </a:moveTo>
                <a:lnTo>
                  <a:pt x="7008" y="1972"/>
                </a:lnTo>
                <a:cubicBezTo>
                  <a:pt x="7008" y="2193"/>
                  <a:pt x="7087" y="2335"/>
                  <a:pt x="7297" y="2266"/>
                </a:cubicBezTo>
                <a:cubicBezTo>
                  <a:pt x="7418" y="2227"/>
                  <a:pt x="7504" y="2140"/>
                  <a:pt x="7541" y="2023"/>
                </a:cubicBezTo>
                <a:lnTo>
                  <a:pt x="7710" y="1980"/>
                </a:lnTo>
                <a:cubicBezTo>
                  <a:pt x="7664" y="2186"/>
                  <a:pt x="7515" y="2350"/>
                  <a:pt x="7304" y="2418"/>
                </a:cubicBezTo>
                <a:cubicBezTo>
                  <a:pt x="7014" y="2512"/>
                  <a:pt x="6845" y="2339"/>
                  <a:pt x="6845" y="2023"/>
                </a:cubicBezTo>
                <a:cubicBezTo>
                  <a:pt x="6845" y="1700"/>
                  <a:pt x="7024" y="1433"/>
                  <a:pt x="7302" y="1343"/>
                </a:cubicBezTo>
                <a:cubicBezTo>
                  <a:pt x="7500" y="1279"/>
                  <a:pt x="7672" y="1333"/>
                  <a:pt x="7709" y="1539"/>
                </a:cubicBezTo>
                <a:lnTo>
                  <a:pt x="7553" y="1587"/>
                </a:lnTo>
                <a:cubicBezTo>
                  <a:pt x="7521" y="1476"/>
                  <a:pt x="7417" y="1467"/>
                  <a:pt x="7308" y="1503"/>
                </a:cubicBezTo>
                <a:cubicBezTo>
                  <a:pt x="7131" y="1560"/>
                  <a:pt x="7008" y="1796"/>
                  <a:pt x="7008" y="1972"/>
                </a:cubicBezTo>
                <a:close/>
                <a:moveTo>
                  <a:pt x="11031" y="1143"/>
                </a:moveTo>
                <a:lnTo>
                  <a:pt x="11031" y="1143"/>
                </a:lnTo>
                <a:lnTo>
                  <a:pt x="11031" y="1376"/>
                </a:lnTo>
                <a:cubicBezTo>
                  <a:pt x="11197" y="1415"/>
                  <a:pt x="11362" y="1461"/>
                  <a:pt x="11528" y="1514"/>
                </a:cubicBezTo>
                <a:lnTo>
                  <a:pt x="11528" y="1674"/>
                </a:lnTo>
                <a:cubicBezTo>
                  <a:pt x="11362" y="1621"/>
                  <a:pt x="11197" y="1575"/>
                  <a:pt x="11031" y="1536"/>
                </a:cubicBezTo>
                <a:lnTo>
                  <a:pt x="11031" y="1806"/>
                </a:lnTo>
                <a:cubicBezTo>
                  <a:pt x="11233" y="1854"/>
                  <a:pt x="11435" y="1912"/>
                  <a:pt x="11636" y="1980"/>
                </a:cubicBezTo>
                <a:cubicBezTo>
                  <a:pt x="11636" y="2035"/>
                  <a:pt x="11635" y="2090"/>
                  <a:pt x="11634" y="2145"/>
                </a:cubicBezTo>
                <a:cubicBezTo>
                  <a:pt x="11392" y="2062"/>
                  <a:pt x="11142" y="1990"/>
                  <a:pt x="10871" y="1936"/>
                </a:cubicBezTo>
                <a:lnTo>
                  <a:pt x="10871" y="954"/>
                </a:lnTo>
                <a:cubicBezTo>
                  <a:pt x="11138" y="997"/>
                  <a:pt x="11380" y="1055"/>
                  <a:pt x="11608" y="1122"/>
                </a:cubicBezTo>
                <a:cubicBezTo>
                  <a:pt x="11608" y="1177"/>
                  <a:pt x="11609" y="1231"/>
                  <a:pt x="11610" y="1286"/>
                </a:cubicBezTo>
                <a:cubicBezTo>
                  <a:pt x="11417" y="1229"/>
                  <a:pt x="11224" y="1181"/>
                  <a:pt x="11031" y="1143"/>
                </a:cubicBezTo>
                <a:close/>
                <a:moveTo>
                  <a:pt x="3820" y="3154"/>
                </a:moveTo>
                <a:lnTo>
                  <a:pt x="3820" y="3154"/>
                </a:lnTo>
                <a:cubicBezTo>
                  <a:pt x="3821" y="3005"/>
                  <a:pt x="3822" y="2436"/>
                  <a:pt x="3823" y="2319"/>
                </a:cubicBezTo>
                <a:cubicBezTo>
                  <a:pt x="3779" y="2440"/>
                  <a:pt x="3518" y="3024"/>
                  <a:pt x="3467" y="3139"/>
                </a:cubicBezTo>
                <a:cubicBezTo>
                  <a:pt x="3404" y="3135"/>
                  <a:pt x="3341" y="3129"/>
                  <a:pt x="3278" y="3123"/>
                </a:cubicBezTo>
                <a:cubicBezTo>
                  <a:pt x="3219" y="2981"/>
                  <a:pt x="2968" y="2379"/>
                  <a:pt x="2925" y="2260"/>
                </a:cubicBezTo>
                <a:cubicBezTo>
                  <a:pt x="2926" y="2373"/>
                  <a:pt x="2928" y="2905"/>
                  <a:pt x="2928" y="3077"/>
                </a:cubicBezTo>
                <a:cubicBezTo>
                  <a:pt x="2873" y="3068"/>
                  <a:pt x="2819" y="3058"/>
                  <a:pt x="2764" y="3047"/>
                </a:cubicBezTo>
                <a:lnTo>
                  <a:pt x="2771" y="2072"/>
                </a:lnTo>
                <a:cubicBezTo>
                  <a:pt x="2865" y="2093"/>
                  <a:pt x="2960" y="2112"/>
                  <a:pt x="3055" y="2128"/>
                </a:cubicBezTo>
                <a:cubicBezTo>
                  <a:pt x="3112" y="2273"/>
                  <a:pt x="3340" y="2856"/>
                  <a:pt x="3382" y="2972"/>
                </a:cubicBezTo>
                <a:lnTo>
                  <a:pt x="3694" y="2192"/>
                </a:lnTo>
                <a:cubicBezTo>
                  <a:pt x="3759" y="2195"/>
                  <a:pt x="3823" y="2198"/>
                  <a:pt x="3887" y="2198"/>
                </a:cubicBezTo>
                <a:cubicBezTo>
                  <a:pt x="3920" y="2198"/>
                  <a:pt x="3952" y="2197"/>
                  <a:pt x="3985" y="2196"/>
                </a:cubicBezTo>
                <a:lnTo>
                  <a:pt x="3985" y="3154"/>
                </a:lnTo>
                <a:cubicBezTo>
                  <a:pt x="3952" y="3154"/>
                  <a:pt x="3920" y="3156"/>
                  <a:pt x="3887" y="3156"/>
                </a:cubicBezTo>
                <a:cubicBezTo>
                  <a:pt x="3865" y="3156"/>
                  <a:pt x="3843" y="3154"/>
                  <a:pt x="3820" y="3154"/>
                </a:cubicBezTo>
                <a:close/>
                <a:moveTo>
                  <a:pt x="11751" y="2186"/>
                </a:moveTo>
                <a:lnTo>
                  <a:pt x="11751" y="2186"/>
                </a:lnTo>
                <a:lnTo>
                  <a:pt x="12156" y="1826"/>
                </a:lnTo>
                <a:lnTo>
                  <a:pt x="11783" y="1177"/>
                </a:lnTo>
                <a:cubicBezTo>
                  <a:pt x="11863" y="1204"/>
                  <a:pt x="11942" y="1231"/>
                  <a:pt x="12019" y="1259"/>
                </a:cubicBezTo>
                <a:lnTo>
                  <a:pt x="12295" y="1743"/>
                </a:lnTo>
                <a:lnTo>
                  <a:pt x="12562" y="1502"/>
                </a:lnTo>
                <a:lnTo>
                  <a:pt x="12738" y="1574"/>
                </a:lnTo>
                <a:lnTo>
                  <a:pt x="12378" y="1889"/>
                </a:lnTo>
                <a:lnTo>
                  <a:pt x="12772" y="2579"/>
                </a:lnTo>
                <a:lnTo>
                  <a:pt x="12529" y="2475"/>
                </a:lnTo>
                <a:lnTo>
                  <a:pt x="12241" y="1974"/>
                </a:lnTo>
                <a:lnTo>
                  <a:pt x="11923" y="2249"/>
                </a:lnTo>
                <a:cubicBezTo>
                  <a:pt x="11866" y="2228"/>
                  <a:pt x="11809" y="2207"/>
                  <a:pt x="11751" y="2186"/>
                </a:cubicBezTo>
                <a:close/>
                <a:moveTo>
                  <a:pt x="6466" y="2721"/>
                </a:moveTo>
                <a:lnTo>
                  <a:pt x="6466" y="2721"/>
                </a:lnTo>
                <a:lnTo>
                  <a:pt x="6466" y="1701"/>
                </a:lnTo>
                <a:cubicBezTo>
                  <a:pt x="6518" y="1680"/>
                  <a:pt x="6571" y="1660"/>
                  <a:pt x="6622" y="1639"/>
                </a:cubicBezTo>
                <a:lnTo>
                  <a:pt x="6622" y="2664"/>
                </a:lnTo>
                <a:cubicBezTo>
                  <a:pt x="6571" y="2683"/>
                  <a:pt x="6519" y="2702"/>
                  <a:pt x="6466" y="2721"/>
                </a:cubicBezTo>
                <a:close/>
                <a:moveTo>
                  <a:pt x="5804" y="2360"/>
                </a:moveTo>
                <a:lnTo>
                  <a:pt x="5804" y="2360"/>
                </a:lnTo>
                <a:cubicBezTo>
                  <a:pt x="5714" y="2381"/>
                  <a:pt x="5625" y="2400"/>
                  <a:pt x="5536" y="2418"/>
                </a:cubicBezTo>
                <a:lnTo>
                  <a:pt x="5536" y="2167"/>
                </a:lnTo>
                <a:cubicBezTo>
                  <a:pt x="5628" y="2146"/>
                  <a:pt x="5720" y="2124"/>
                  <a:pt x="5813" y="2099"/>
                </a:cubicBezTo>
                <a:cubicBezTo>
                  <a:pt x="5972" y="2056"/>
                  <a:pt x="6031" y="2049"/>
                  <a:pt x="6031" y="2165"/>
                </a:cubicBezTo>
                <a:cubicBezTo>
                  <a:pt x="6031" y="2216"/>
                  <a:pt x="5968" y="2316"/>
                  <a:pt x="5804" y="2360"/>
                </a:cubicBezTo>
                <a:close/>
                <a:moveTo>
                  <a:pt x="6212" y="2104"/>
                </a:moveTo>
                <a:lnTo>
                  <a:pt x="6212" y="2104"/>
                </a:lnTo>
                <a:cubicBezTo>
                  <a:pt x="6212" y="1919"/>
                  <a:pt x="6085" y="1866"/>
                  <a:pt x="5815" y="1939"/>
                </a:cubicBezTo>
                <a:cubicBezTo>
                  <a:pt x="5617" y="1991"/>
                  <a:pt x="5470" y="2020"/>
                  <a:pt x="5368" y="2043"/>
                </a:cubicBezTo>
                <a:lnTo>
                  <a:pt x="5368" y="3025"/>
                </a:lnTo>
                <a:cubicBezTo>
                  <a:pt x="5425" y="3014"/>
                  <a:pt x="5481" y="3002"/>
                  <a:pt x="5536" y="2990"/>
                </a:cubicBezTo>
                <a:lnTo>
                  <a:pt x="5536" y="2582"/>
                </a:lnTo>
                <a:cubicBezTo>
                  <a:pt x="5623" y="2563"/>
                  <a:pt x="5710" y="2542"/>
                  <a:pt x="5798" y="2520"/>
                </a:cubicBezTo>
                <a:cubicBezTo>
                  <a:pt x="5899" y="2631"/>
                  <a:pt x="6000" y="2739"/>
                  <a:pt x="6101" y="2843"/>
                </a:cubicBezTo>
                <a:cubicBezTo>
                  <a:pt x="6161" y="2824"/>
                  <a:pt x="6221" y="2805"/>
                  <a:pt x="6279" y="2786"/>
                </a:cubicBezTo>
                <a:cubicBezTo>
                  <a:pt x="6176" y="2679"/>
                  <a:pt x="6073" y="2569"/>
                  <a:pt x="5970" y="2455"/>
                </a:cubicBezTo>
                <a:cubicBezTo>
                  <a:pt x="6082" y="2396"/>
                  <a:pt x="6212" y="2287"/>
                  <a:pt x="6212" y="2104"/>
                </a:cubicBezTo>
                <a:close/>
                <a:moveTo>
                  <a:pt x="4451" y="2341"/>
                </a:moveTo>
                <a:lnTo>
                  <a:pt x="4451" y="2341"/>
                </a:lnTo>
                <a:lnTo>
                  <a:pt x="4451" y="2582"/>
                </a:lnTo>
                <a:cubicBezTo>
                  <a:pt x="4632" y="2569"/>
                  <a:pt x="4813" y="2549"/>
                  <a:pt x="4993" y="2521"/>
                </a:cubicBezTo>
                <a:lnTo>
                  <a:pt x="4993" y="2682"/>
                </a:lnTo>
                <a:cubicBezTo>
                  <a:pt x="4813" y="2709"/>
                  <a:pt x="4632" y="2729"/>
                  <a:pt x="4451" y="2742"/>
                </a:cubicBezTo>
                <a:lnTo>
                  <a:pt x="4451" y="2976"/>
                </a:lnTo>
                <a:cubicBezTo>
                  <a:pt x="4671" y="2965"/>
                  <a:pt x="4892" y="2943"/>
                  <a:pt x="5112" y="2911"/>
                </a:cubicBezTo>
                <a:cubicBezTo>
                  <a:pt x="5111" y="2963"/>
                  <a:pt x="5110" y="3016"/>
                  <a:pt x="5109" y="3068"/>
                </a:cubicBezTo>
                <a:cubicBezTo>
                  <a:pt x="4857" y="3107"/>
                  <a:pt x="4584" y="3133"/>
                  <a:pt x="4285" y="3146"/>
                </a:cubicBezTo>
                <a:lnTo>
                  <a:pt x="4285" y="2187"/>
                </a:lnTo>
                <a:cubicBezTo>
                  <a:pt x="4572" y="2172"/>
                  <a:pt x="4836" y="2142"/>
                  <a:pt x="5080" y="2100"/>
                </a:cubicBezTo>
                <a:cubicBezTo>
                  <a:pt x="5081" y="2156"/>
                  <a:pt x="5082" y="2211"/>
                  <a:pt x="5083" y="2267"/>
                </a:cubicBezTo>
                <a:cubicBezTo>
                  <a:pt x="4872" y="2302"/>
                  <a:pt x="4662" y="2327"/>
                  <a:pt x="4451" y="2341"/>
                </a:cubicBezTo>
                <a:close/>
                <a:moveTo>
                  <a:pt x="2248" y="2518"/>
                </a:moveTo>
                <a:lnTo>
                  <a:pt x="2248" y="2518"/>
                </a:lnTo>
                <a:cubicBezTo>
                  <a:pt x="2125" y="2475"/>
                  <a:pt x="2002" y="2428"/>
                  <a:pt x="1879" y="2375"/>
                </a:cubicBezTo>
                <a:cubicBezTo>
                  <a:pt x="1961" y="2193"/>
                  <a:pt x="2043" y="2012"/>
                  <a:pt x="2054" y="1984"/>
                </a:cubicBezTo>
                <a:lnTo>
                  <a:pt x="2248" y="2518"/>
                </a:lnTo>
                <a:close/>
                <a:moveTo>
                  <a:pt x="1562" y="2684"/>
                </a:moveTo>
                <a:lnTo>
                  <a:pt x="1562" y="2684"/>
                </a:lnTo>
                <a:cubicBezTo>
                  <a:pt x="1611" y="2705"/>
                  <a:pt x="1662" y="2724"/>
                  <a:pt x="1713" y="2744"/>
                </a:cubicBezTo>
                <a:cubicBezTo>
                  <a:pt x="1733" y="2699"/>
                  <a:pt x="1772" y="2612"/>
                  <a:pt x="1817" y="2513"/>
                </a:cubicBezTo>
                <a:cubicBezTo>
                  <a:pt x="1982" y="2582"/>
                  <a:pt x="2148" y="2643"/>
                  <a:pt x="2313" y="2695"/>
                </a:cubicBezTo>
                <a:lnTo>
                  <a:pt x="2412" y="2969"/>
                </a:lnTo>
                <a:cubicBezTo>
                  <a:pt x="2475" y="2985"/>
                  <a:pt x="2538" y="3000"/>
                  <a:pt x="2601" y="3014"/>
                </a:cubicBezTo>
                <a:lnTo>
                  <a:pt x="2201" y="1906"/>
                </a:lnTo>
                <a:cubicBezTo>
                  <a:pt x="2120" y="1877"/>
                  <a:pt x="2041" y="1846"/>
                  <a:pt x="1962" y="1813"/>
                </a:cubicBezTo>
                <a:lnTo>
                  <a:pt x="1562" y="2684"/>
                </a:lnTo>
                <a:close/>
                <a:moveTo>
                  <a:pt x="15998" y="2936"/>
                </a:moveTo>
                <a:lnTo>
                  <a:pt x="15998" y="2936"/>
                </a:lnTo>
                <a:lnTo>
                  <a:pt x="16193" y="2913"/>
                </a:lnTo>
                <a:cubicBezTo>
                  <a:pt x="16239" y="2981"/>
                  <a:pt x="16333" y="2999"/>
                  <a:pt x="16415" y="2993"/>
                </a:cubicBezTo>
                <a:lnTo>
                  <a:pt x="16415" y="3143"/>
                </a:lnTo>
                <a:cubicBezTo>
                  <a:pt x="16214" y="3162"/>
                  <a:pt x="16047" y="3083"/>
                  <a:pt x="15998" y="2936"/>
                </a:cubicBezTo>
                <a:close/>
                <a:moveTo>
                  <a:pt x="15705" y="1730"/>
                </a:moveTo>
                <a:lnTo>
                  <a:pt x="15705" y="1730"/>
                </a:lnTo>
                <a:cubicBezTo>
                  <a:pt x="15952" y="1730"/>
                  <a:pt x="16188" y="1712"/>
                  <a:pt x="16415" y="1677"/>
                </a:cubicBezTo>
                <a:lnTo>
                  <a:pt x="16415" y="1837"/>
                </a:lnTo>
                <a:cubicBezTo>
                  <a:pt x="16182" y="1873"/>
                  <a:pt x="15945" y="1891"/>
                  <a:pt x="15705" y="1891"/>
                </a:cubicBezTo>
                <a:cubicBezTo>
                  <a:pt x="13054" y="1891"/>
                  <a:pt x="12520" y="567"/>
                  <a:pt x="9796" y="567"/>
                </a:cubicBezTo>
                <a:cubicBezTo>
                  <a:pt x="7072" y="567"/>
                  <a:pt x="6537" y="1891"/>
                  <a:pt x="3887" y="1891"/>
                </a:cubicBezTo>
                <a:cubicBezTo>
                  <a:pt x="3026" y="1891"/>
                  <a:pt x="2197" y="1662"/>
                  <a:pt x="1484" y="1228"/>
                </a:cubicBezTo>
                <a:lnTo>
                  <a:pt x="837" y="2669"/>
                </a:lnTo>
                <a:cubicBezTo>
                  <a:pt x="1756" y="3188"/>
                  <a:pt x="2809" y="3462"/>
                  <a:pt x="3887" y="3462"/>
                </a:cubicBezTo>
                <a:cubicBezTo>
                  <a:pt x="6867" y="3462"/>
                  <a:pt x="7544" y="2138"/>
                  <a:pt x="9796" y="2138"/>
                </a:cubicBezTo>
                <a:cubicBezTo>
                  <a:pt x="12046" y="2138"/>
                  <a:pt x="12725" y="3462"/>
                  <a:pt x="15705" y="3462"/>
                </a:cubicBezTo>
                <a:cubicBezTo>
                  <a:pt x="15943" y="3462"/>
                  <a:pt x="16181" y="3449"/>
                  <a:pt x="16415" y="3422"/>
                </a:cubicBezTo>
                <a:lnTo>
                  <a:pt x="16415" y="3585"/>
                </a:lnTo>
                <a:cubicBezTo>
                  <a:pt x="16181" y="3610"/>
                  <a:pt x="15945" y="3623"/>
                  <a:pt x="15705" y="3623"/>
                </a:cubicBezTo>
                <a:cubicBezTo>
                  <a:pt x="12701" y="3623"/>
                  <a:pt x="11992" y="2299"/>
                  <a:pt x="9796" y="2299"/>
                </a:cubicBezTo>
                <a:cubicBezTo>
                  <a:pt x="7599" y="2299"/>
                  <a:pt x="6891" y="3623"/>
                  <a:pt x="3887" y="3623"/>
                </a:cubicBezTo>
                <a:cubicBezTo>
                  <a:pt x="2737" y="3623"/>
                  <a:pt x="1658" y="3332"/>
                  <a:pt x="631" y="2735"/>
                </a:cubicBezTo>
                <a:lnTo>
                  <a:pt x="1413" y="993"/>
                </a:lnTo>
                <a:cubicBezTo>
                  <a:pt x="2150" y="1463"/>
                  <a:pt x="2940" y="1730"/>
                  <a:pt x="3887" y="1730"/>
                </a:cubicBezTo>
                <a:cubicBezTo>
                  <a:pt x="6501" y="1730"/>
                  <a:pt x="7026" y="406"/>
                  <a:pt x="9796" y="406"/>
                </a:cubicBezTo>
                <a:cubicBezTo>
                  <a:pt x="12565" y="406"/>
                  <a:pt x="13091" y="1730"/>
                  <a:pt x="15705" y="1730"/>
                </a:cubicBezTo>
                <a:close/>
                <a:moveTo>
                  <a:pt x="13550" y="2146"/>
                </a:moveTo>
                <a:lnTo>
                  <a:pt x="13550" y="2146"/>
                </a:lnTo>
                <a:cubicBezTo>
                  <a:pt x="13550" y="2288"/>
                  <a:pt x="13439" y="2270"/>
                  <a:pt x="13270" y="2214"/>
                </a:cubicBezTo>
                <a:lnTo>
                  <a:pt x="13082" y="2155"/>
                </a:lnTo>
                <a:lnTo>
                  <a:pt x="13082" y="1861"/>
                </a:lnTo>
                <a:lnTo>
                  <a:pt x="13270" y="1920"/>
                </a:lnTo>
                <a:cubicBezTo>
                  <a:pt x="13443" y="1977"/>
                  <a:pt x="13550" y="2031"/>
                  <a:pt x="13550" y="2146"/>
                </a:cubicBezTo>
                <a:close/>
                <a:moveTo>
                  <a:pt x="12918" y="1640"/>
                </a:moveTo>
                <a:lnTo>
                  <a:pt x="12918" y="1640"/>
                </a:lnTo>
                <a:lnTo>
                  <a:pt x="12918" y="2639"/>
                </a:lnTo>
                <a:lnTo>
                  <a:pt x="13082" y="2701"/>
                </a:lnTo>
                <a:lnTo>
                  <a:pt x="13082" y="2310"/>
                </a:lnTo>
                <a:lnTo>
                  <a:pt x="13285" y="2375"/>
                </a:lnTo>
                <a:cubicBezTo>
                  <a:pt x="13582" y="2473"/>
                  <a:pt x="13714" y="2326"/>
                  <a:pt x="13714" y="2174"/>
                </a:cubicBezTo>
                <a:cubicBezTo>
                  <a:pt x="13714" y="2003"/>
                  <a:pt x="13620" y="1896"/>
                  <a:pt x="13414" y="1808"/>
                </a:cubicBezTo>
                <a:cubicBezTo>
                  <a:pt x="13356" y="1785"/>
                  <a:pt x="13252" y="1744"/>
                  <a:pt x="12918" y="1640"/>
                </a:cubicBezTo>
                <a:close/>
                <a:moveTo>
                  <a:pt x="16415" y="2110"/>
                </a:moveTo>
                <a:lnTo>
                  <a:pt x="16415" y="2110"/>
                </a:lnTo>
                <a:lnTo>
                  <a:pt x="16415" y="2253"/>
                </a:lnTo>
                <a:cubicBezTo>
                  <a:pt x="16278" y="2269"/>
                  <a:pt x="16193" y="2332"/>
                  <a:pt x="16193" y="2417"/>
                </a:cubicBezTo>
                <a:cubicBezTo>
                  <a:pt x="16193" y="2507"/>
                  <a:pt x="16292" y="2525"/>
                  <a:pt x="16415" y="2535"/>
                </a:cubicBezTo>
                <a:lnTo>
                  <a:pt x="16415" y="2691"/>
                </a:lnTo>
                <a:cubicBezTo>
                  <a:pt x="16410" y="2691"/>
                  <a:pt x="16404" y="2690"/>
                  <a:pt x="16398" y="2690"/>
                </a:cubicBezTo>
                <a:cubicBezTo>
                  <a:pt x="16285" y="2683"/>
                  <a:pt x="16003" y="2673"/>
                  <a:pt x="16003" y="2432"/>
                </a:cubicBezTo>
                <a:cubicBezTo>
                  <a:pt x="16003" y="2265"/>
                  <a:pt x="16165" y="2139"/>
                  <a:pt x="16415" y="2110"/>
                </a:cubicBezTo>
                <a:close/>
                <a:moveTo>
                  <a:pt x="16415" y="3995"/>
                </a:moveTo>
                <a:lnTo>
                  <a:pt x="16415" y="3995"/>
                </a:lnTo>
                <a:cubicBezTo>
                  <a:pt x="16181" y="4018"/>
                  <a:pt x="15944" y="4030"/>
                  <a:pt x="15705" y="4031"/>
                </a:cubicBezTo>
                <a:cubicBezTo>
                  <a:pt x="12676" y="4031"/>
                  <a:pt x="11815" y="2706"/>
                  <a:pt x="9796" y="2706"/>
                </a:cubicBezTo>
                <a:cubicBezTo>
                  <a:pt x="7775" y="2706"/>
                  <a:pt x="6915" y="4031"/>
                  <a:pt x="3887" y="4031"/>
                </a:cubicBezTo>
                <a:cubicBezTo>
                  <a:pt x="2504" y="4030"/>
                  <a:pt x="1193" y="3637"/>
                  <a:pt x="0" y="2810"/>
                </a:cubicBezTo>
                <a:lnTo>
                  <a:pt x="1076" y="194"/>
                </a:lnTo>
                <a:cubicBezTo>
                  <a:pt x="1895" y="963"/>
                  <a:pt x="2828" y="1323"/>
                  <a:pt x="3887" y="1323"/>
                </a:cubicBezTo>
                <a:cubicBezTo>
                  <a:pt x="6394" y="1323"/>
                  <a:pt x="6922" y="0"/>
                  <a:pt x="9796" y="0"/>
                </a:cubicBezTo>
                <a:cubicBezTo>
                  <a:pt x="12669" y="0"/>
                  <a:pt x="13197" y="1323"/>
                  <a:pt x="15705" y="1323"/>
                </a:cubicBezTo>
                <a:cubicBezTo>
                  <a:pt x="15948" y="1323"/>
                  <a:pt x="16185" y="1304"/>
                  <a:pt x="16415" y="1265"/>
                </a:cubicBezTo>
                <a:lnTo>
                  <a:pt x="16415" y="1426"/>
                </a:lnTo>
                <a:cubicBezTo>
                  <a:pt x="16183" y="1464"/>
                  <a:pt x="15946" y="1484"/>
                  <a:pt x="15705" y="1484"/>
                </a:cubicBezTo>
                <a:cubicBezTo>
                  <a:pt x="13151" y="1484"/>
                  <a:pt x="12632" y="159"/>
                  <a:pt x="9796" y="159"/>
                </a:cubicBezTo>
                <a:cubicBezTo>
                  <a:pt x="6959" y="159"/>
                  <a:pt x="6441" y="1484"/>
                  <a:pt x="3887" y="1484"/>
                </a:cubicBezTo>
                <a:cubicBezTo>
                  <a:pt x="2849" y="1484"/>
                  <a:pt x="1877" y="1124"/>
                  <a:pt x="1137" y="468"/>
                </a:cubicBezTo>
                <a:lnTo>
                  <a:pt x="197" y="2751"/>
                </a:lnTo>
                <a:cubicBezTo>
                  <a:pt x="1277" y="3483"/>
                  <a:pt x="2552" y="3870"/>
                  <a:pt x="3887" y="3870"/>
                </a:cubicBezTo>
                <a:cubicBezTo>
                  <a:pt x="6879" y="3870"/>
                  <a:pt x="7731" y="2545"/>
                  <a:pt x="9796" y="2545"/>
                </a:cubicBezTo>
                <a:cubicBezTo>
                  <a:pt x="11861" y="2545"/>
                  <a:pt x="12712" y="3870"/>
                  <a:pt x="15705" y="3870"/>
                </a:cubicBezTo>
                <a:cubicBezTo>
                  <a:pt x="15944" y="3870"/>
                  <a:pt x="16181" y="3857"/>
                  <a:pt x="16415" y="3833"/>
                </a:cubicBezTo>
                <a:lnTo>
                  <a:pt x="16415" y="3995"/>
                </a:lnTo>
                <a:close/>
                <a:moveTo>
                  <a:pt x="15166" y="2346"/>
                </a:moveTo>
                <a:lnTo>
                  <a:pt x="15166" y="2346"/>
                </a:lnTo>
                <a:lnTo>
                  <a:pt x="15166" y="2576"/>
                </a:lnTo>
                <a:cubicBezTo>
                  <a:pt x="15343" y="2590"/>
                  <a:pt x="15521" y="2597"/>
                  <a:pt x="15696" y="2597"/>
                </a:cubicBezTo>
                <a:lnTo>
                  <a:pt x="15696" y="2753"/>
                </a:lnTo>
                <a:cubicBezTo>
                  <a:pt x="15514" y="2753"/>
                  <a:pt x="15338" y="2746"/>
                  <a:pt x="15166" y="2732"/>
                </a:cubicBezTo>
                <a:lnTo>
                  <a:pt x="15166" y="2977"/>
                </a:lnTo>
                <a:cubicBezTo>
                  <a:pt x="15380" y="2995"/>
                  <a:pt x="15598" y="3002"/>
                  <a:pt x="15812" y="2998"/>
                </a:cubicBezTo>
                <a:cubicBezTo>
                  <a:pt x="15812" y="3010"/>
                  <a:pt x="15810" y="3140"/>
                  <a:pt x="15810" y="3152"/>
                </a:cubicBezTo>
                <a:cubicBezTo>
                  <a:pt x="15541" y="3157"/>
                  <a:pt x="15309" y="3152"/>
                  <a:pt x="15000" y="3127"/>
                </a:cubicBezTo>
                <a:lnTo>
                  <a:pt x="15000" y="2165"/>
                </a:lnTo>
                <a:cubicBezTo>
                  <a:pt x="15248" y="2189"/>
                  <a:pt x="15489" y="2200"/>
                  <a:pt x="15781" y="2196"/>
                </a:cubicBezTo>
                <a:cubicBezTo>
                  <a:pt x="15783" y="2308"/>
                  <a:pt x="15783" y="2332"/>
                  <a:pt x="15784" y="2359"/>
                </a:cubicBezTo>
                <a:cubicBezTo>
                  <a:pt x="15578" y="2363"/>
                  <a:pt x="15390" y="2361"/>
                  <a:pt x="15166" y="2346"/>
                </a:cubicBezTo>
                <a:close/>
                <a:moveTo>
                  <a:pt x="14324" y="2477"/>
                </a:moveTo>
                <a:lnTo>
                  <a:pt x="14324" y="2477"/>
                </a:lnTo>
                <a:lnTo>
                  <a:pt x="14065" y="2421"/>
                </a:lnTo>
                <a:lnTo>
                  <a:pt x="14065" y="2180"/>
                </a:lnTo>
                <a:lnTo>
                  <a:pt x="14315" y="2230"/>
                </a:lnTo>
                <a:cubicBezTo>
                  <a:pt x="14477" y="2261"/>
                  <a:pt x="14554" y="2281"/>
                  <a:pt x="14554" y="2389"/>
                </a:cubicBezTo>
                <a:cubicBezTo>
                  <a:pt x="14554" y="2504"/>
                  <a:pt x="14441" y="2499"/>
                  <a:pt x="14324" y="2477"/>
                </a:cubicBezTo>
                <a:close/>
                <a:moveTo>
                  <a:pt x="14727" y="2415"/>
                </a:moveTo>
                <a:lnTo>
                  <a:pt x="14727" y="2415"/>
                </a:lnTo>
                <a:cubicBezTo>
                  <a:pt x="14727" y="2230"/>
                  <a:pt x="14602" y="2120"/>
                  <a:pt x="14335" y="2069"/>
                </a:cubicBezTo>
                <a:cubicBezTo>
                  <a:pt x="14335" y="2069"/>
                  <a:pt x="14087" y="2014"/>
                  <a:pt x="13898" y="1961"/>
                </a:cubicBezTo>
                <a:lnTo>
                  <a:pt x="13898" y="2953"/>
                </a:lnTo>
                <a:cubicBezTo>
                  <a:pt x="13953" y="2966"/>
                  <a:pt x="14009" y="2979"/>
                  <a:pt x="14065" y="2991"/>
                </a:cubicBezTo>
                <a:lnTo>
                  <a:pt x="14065" y="2587"/>
                </a:lnTo>
                <a:lnTo>
                  <a:pt x="14279" y="2628"/>
                </a:lnTo>
                <a:lnTo>
                  <a:pt x="14546" y="3077"/>
                </a:lnTo>
                <a:cubicBezTo>
                  <a:pt x="14616" y="3087"/>
                  <a:pt x="14687" y="3096"/>
                  <a:pt x="14760" y="3104"/>
                </a:cubicBezTo>
                <a:lnTo>
                  <a:pt x="14485" y="2642"/>
                </a:lnTo>
                <a:cubicBezTo>
                  <a:pt x="14627" y="2629"/>
                  <a:pt x="14727" y="2561"/>
                  <a:pt x="14727" y="2415"/>
                </a:cubicBezTo>
                <a:close/>
              </a:path>
            </a:pathLst>
          </a:custGeom>
          <a:solidFill>
            <a:srgbClr val="006FC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F9AC90E9-8548-4F44-A404-4532EB3B482D}"/>
              </a:ext>
            </a:extLst>
          </p:cNvPr>
          <p:cNvSpPr>
            <a:spLocks noGrp="1"/>
          </p:cNvSpPr>
          <p:nvPr>
            <p:ph type="title" hasCustomPrompt="1"/>
          </p:nvPr>
        </p:nvSpPr>
        <p:spPr>
          <a:xfrm>
            <a:off x="457200" y="409575"/>
            <a:ext cx="6950075" cy="1691639"/>
          </a:xfrm>
        </p:spPr>
        <p:txBody>
          <a:bodyPr anchor="b" anchorCtr="0"/>
          <a:lstStyle>
            <a:lvl1pPr>
              <a:defRPr sz="3200" spc="-60" baseline="0"/>
            </a:lvl1pPr>
          </a:lstStyle>
          <a:p>
            <a:r>
              <a:rPr lang="en-US" dirty="0"/>
              <a:t>Section header title</a:t>
            </a:r>
          </a:p>
        </p:txBody>
      </p:sp>
      <p:sp>
        <p:nvSpPr>
          <p:cNvPr id="3" name="Text Placeholder 2">
            <a:extLst>
              <a:ext uri="{FF2B5EF4-FFF2-40B4-BE49-F238E27FC236}">
                <a16:creationId xmlns:a16="http://schemas.microsoft.com/office/drawing/2014/main" id="{0E07319C-9A3D-6A49-8F17-E79484E38275}"/>
              </a:ext>
            </a:extLst>
          </p:cNvPr>
          <p:cNvSpPr>
            <a:spLocks noGrp="1"/>
          </p:cNvSpPr>
          <p:nvPr>
            <p:ph type="body" idx="1" hasCustomPrompt="1"/>
          </p:nvPr>
        </p:nvSpPr>
        <p:spPr>
          <a:xfrm>
            <a:off x="457200" y="2240280"/>
            <a:ext cx="3978275" cy="456267"/>
          </a:xfrm>
        </p:spPr>
        <p:txBody>
          <a:bodyPr>
            <a:noAutofit/>
          </a:bodyPr>
          <a:lstStyle>
            <a:lvl1pPr marL="0" indent="0">
              <a:spcBef>
                <a:spcPts val="0"/>
              </a:spcBef>
              <a:buNone/>
              <a:defRPr sz="1000" cap="none" baseline="0">
                <a:solidFill>
                  <a:schemeClr val="tx1"/>
                </a:solidFill>
              </a:defRPr>
            </a:lvl1pPr>
            <a:lvl2pPr marL="0" indent="0">
              <a:spcBef>
                <a:spcPts val="0"/>
              </a:spcBef>
              <a:buNone/>
              <a:defRPr sz="1000" cap="all" baseline="0">
                <a:solidFill>
                  <a:schemeClr val="tx1"/>
                </a:solidFill>
              </a:defRPr>
            </a:lvl2pPr>
            <a:lvl3pPr marL="0" indent="0">
              <a:spcBef>
                <a:spcPts val="0"/>
              </a:spcBef>
              <a:buNone/>
              <a:defRPr sz="1000" cap="all" baseline="0">
                <a:solidFill>
                  <a:schemeClr val="tx1"/>
                </a:solidFill>
              </a:defRPr>
            </a:lvl3pPr>
            <a:lvl4pPr marL="0" indent="0">
              <a:spcBef>
                <a:spcPts val="0"/>
              </a:spcBef>
              <a:buNone/>
              <a:defRPr sz="1000" cap="all" baseline="0">
                <a:solidFill>
                  <a:schemeClr val="tx1"/>
                </a:solidFill>
              </a:defRPr>
            </a:lvl4pPr>
            <a:lvl5pPr marL="0" indent="0">
              <a:spcBef>
                <a:spcPts val="0"/>
              </a:spcBef>
              <a:buNone/>
              <a:defRPr sz="1000" cap="all" baseline="0">
                <a:solidFill>
                  <a:schemeClr val="tx1"/>
                </a:solidFill>
              </a:defRPr>
            </a:lvl5pPr>
            <a:lvl6pPr marL="0" indent="0">
              <a:spcBef>
                <a:spcPts val="0"/>
              </a:spcBef>
              <a:buNone/>
              <a:defRPr sz="1000" cap="all" baseline="0">
                <a:solidFill>
                  <a:schemeClr val="tx1"/>
                </a:solidFill>
              </a:defRPr>
            </a:lvl6pPr>
            <a:lvl7pPr marL="0" indent="0">
              <a:spcBef>
                <a:spcPts val="0"/>
              </a:spcBef>
              <a:buNone/>
              <a:defRPr sz="1000" cap="all" baseline="0">
                <a:solidFill>
                  <a:schemeClr val="tx1"/>
                </a:solidFill>
              </a:defRPr>
            </a:lvl7pPr>
            <a:lvl8pPr marL="0" indent="0">
              <a:spcBef>
                <a:spcPts val="0"/>
              </a:spcBef>
              <a:buNone/>
              <a:defRPr sz="1000" cap="all" baseline="0">
                <a:solidFill>
                  <a:schemeClr val="tx1"/>
                </a:solidFill>
              </a:defRPr>
            </a:lvl8pPr>
            <a:lvl9pPr marL="0" indent="0">
              <a:spcBef>
                <a:spcPts val="0"/>
              </a:spcBef>
              <a:buNone/>
              <a:defRPr sz="1000" cap="all" baseline="0">
                <a:solidFill>
                  <a:schemeClr val="tx1"/>
                </a:solidFill>
              </a:defRPr>
            </a:lvl9pPr>
          </a:lstStyle>
          <a:p>
            <a:pPr lvl="0"/>
            <a:r>
              <a:rPr lang="en-US" dirty="0"/>
              <a:t>Optional subtitle</a:t>
            </a:r>
          </a:p>
        </p:txBody>
      </p:sp>
    </p:spTree>
    <p:extLst>
      <p:ext uri="{BB962C8B-B14F-4D97-AF65-F5344CB8AC3E}">
        <p14:creationId xmlns:p14="http://schemas.microsoft.com/office/powerpoint/2010/main" val="2492384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Section Header 01 Blue">
    <p:bg>
      <p:bgPr>
        <a:solidFill>
          <a:srgbClr val="00175A"/>
        </a:solidFill>
        <a:effectLst/>
      </p:bgPr>
    </p:bg>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E01E55ED-B9BC-124E-93D5-EC36F4D89B7C}"/>
              </a:ext>
            </a:extLst>
          </p:cNvPr>
          <p:cNvSpPr>
            <a:spLocks noEditPoints="1"/>
          </p:cNvSpPr>
          <p:nvPr userDrawn="1"/>
        </p:nvSpPr>
        <p:spPr bwMode="hidden">
          <a:xfrm>
            <a:off x="1328737" y="2783868"/>
            <a:ext cx="7815263" cy="1922463"/>
          </a:xfrm>
          <a:custGeom>
            <a:avLst/>
            <a:gdLst>
              <a:gd name="T0" fmla="*/ 8350 w 16415"/>
              <a:gd name="T1" fmla="*/ 1167 h 4031"/>
              <a:gd name="T2" fmla="*/ 8005 w 16415"/>
              <a:gd name="T3" fmla="*/ 2128 h 4031"/>
              <a:gd name="T4" fmla="*/ 8883 w 16415"/>
              <a:gd name="T5" fmla="*/ 1905 h 4031"/>
              <a:gd name="T6" fmla="*/ 9866 w 16415"/>
              <a:gd name="T7" fmla="*/ 1832 h 4031"/>
              <a:gd name="T8" fmla="*/ 9058 w 16415"/>
              <a:gd name="T9" fmla="*/ 1879 h 4031"/>
              <a:gd name="T10" fmla="*/ 9862 w 16415"/>
              <a:gd name="T11" fmla="*/ 874 h 4031"/>
              <a:gd name="T12" fmla="*/ 7008 w 16415"/>
              <a:gd name="T13" fmla="*/ 1972 h 4031"/>
              <a:gd name="T14" fmla="*/ 7710 w 16415"/>
              <a:gd name="T15" fmla="*/ 1980 h 4031"/>
              <a:gd name="T16" fmla="*/ 7709 w 16415"/>
              <a:gd name="T17" fmla="*/ 1539 h 4031"/>
              <a:gd name="T18" fmla="*/ 11031 w 16415"/>
              <a:gd name="T19" fmla="*/ 1143 h 4031"/>
              <a:gd name="T20" fmla="*/ 11528 w 16415"/>
              <a:gd name="T21" fmla="*/ 1674 h 4031"/>
              <a:gd name="T22" fmla="*/ 11634 w 16415"/>
              <a:gd name="T23" fmla="*/ 2145 h 4031"/>
              <a:gd name="T24" fmla="*/ 11610 w 16415"/>
              <a:gd name="T25" fmla="*/ 1286 h 4031"/>
              <a:gd name="T26" fmla="*/ 3823 w 16415"/>
              <a:gd name="T27" fmla="*/ 2319 h 4031"/>
              <a:gd name="T28" fmla="*/ 2928 w 16415"/>
              <a:gd name="T29" fmla="*/ 3077 h 4031"/>
              <a:gd name="T30" fmla="*/ 3382 w 16415"/>
              <a:gd name="T31" fmla="*/ 2972 h 4031"/>
              <a:gd name="T32" fmla="*/ 3985 w 16415"/>
              <a:gd name="T33" fmla="*/ 3154 h 4031"/>
              <a:gd name="T34" fmla="*/ 11751 w 16415"/>
              <a:gd name="T35" fmla="*/ 2186 h 4031"/>
              <a:gd name="T36" fmla="*/ 12295 w 16415"/>
              <a:gd name="T37" fmla="*/ 1743 h 4031"/>
              <a:gd name="T38" fmla="*/ 12772 w 16415"/>
              <a:gd name="T39" fmla="*/ 2579 h 4031"/>
              <a:gd name="T40" fmla="*/ 11751 w 16415"/>
              <a:gd name="T41" fmla="*/ 2186 h 4031"/>
              <a:gd name="T42" fmla="*/ 6622 w 16415"/>
              <a:gd name="T43" fmla="*/ 1639 h 4031"/>
              <a:gd name="T44" fmla="*/ 5804 w 16415"/>
              <a:gd name="T45" fmla="*/ 2360 h 4031"/>
              <a:gd name="T46" fmla="*/ 6031 w 16415"/>
              <a:gd name="T47" fmla="*/ 2165 h 4031"/>
              <a:gd name="T48" fmla="*/ 5815 w 16415"/>
              <a:gd name="T49" fmla="*/ 1939 h 4031"/>
              <a:gd name="T50" fmla="*/ 5536 w 16415"/>
              <a:gd name="T51" fmla="*/ 2582 h 4031"/>
              <a:gd name="T52" fmla="*/ 5970 w 16415"/>
              <a:gd name="T53" fmla="*/ 2455 h 4031"/>
              <a:gd name="T54" fmla="*/ 4451 w 16415"/>
              <a:gd name="T55" fmla="*/ 2582 h 4031"/>
              <a:gd name="T56" fmla="*/ 4451 w 16415"/>
              <a:gd name="T57" fmla="*/ 2976 h 4031"/>
              <a:gd name="T58" fmla="*/ 4285 w 16415"/>
              <a:gd name="T59" fmla="*/ 2187 h 4031"/>
              <a:gd name="T60" fmla="*/ 2248 w 16415"/>
              <a:gd name="T61" fmla="*/ 2518 h 4031"/>
              <a:gd name="T62" fmla="*/ 2248 w 16415"/>
              <a:gd name="T63" fmla="*/ 2518 h 4031"/>
              <a:gd name="T64" fmla="*/ 1817 w 16415"/>
              <a:gd name="T65" fmla="*/ 2513 h 4031"/>
              <a:gd name="T66" fmla="*/ 2201 w 16415"/>
              <a:gd name="T67" fmla="*/ 1906 h 4031"/>
              <a:gd name="T68" fmla="*/ 15998 w 16415"/>
              <a:gd name="T69" fmla="*/ 2936 h 4031"/>
              <a:gd name="T70" fmla="*/ 15998 w 16415"/>
              <a:gd name="T71" fmla="*/ 2936 h 4031"/>
              <a:gd name="T72" fmla="*/ 16415 w 16415"/>
              <a:gd name="T73" fmla="*/ 1837 h 4031"/>
              <a:gd name="T74" fmla="*/ 1484 w 16415"/>
              <a:gd name="T75" fmla="*/ 1228 h 4031"/>
              <a:gd name="T76" fmla="*/ 15705 w 16415"/>
              <a:gd name="T77" fmla="*/ 3462 h 4031"/>
              <a:gd name="T78" fmla="*/ 9796 w 16415"/>
              <a:gd name="T79" fmla="*/ 2299 h 4031"/>
              <a:gd name="T80" fmla="*/ 3887 w 16415"/>
              <a:gd name="T81" fmla="*/ 1730 h 4031"/>
              <a:gd name="T82" fmla="*/ 13550 w 16415"/>
              <a:gd name="T83" fmla="*/ 2146 h 4031"/>
              <a:gd name="T84" fmla="*/ 13270 w 16415"/>
              <a:gd name="T85" fmla="*/ 1920 h 4031"/>
              <a:gd name="T86" fmla="*/ 12918 w 16415"/>
              <a:gd name="T87" fmla="*/ 2639 h 4031"/>
              <a:gd name="T88" fmla="*/ 13714 w 16415"/>
              <a:gd name="T89" fmla="*/ 2174 h 4031"/>
              <a:gd name="T90" fmla="*/ 16415 w 16415"/>
              <a:gd name="T91" fmla="*/ 2110 h 4031"/>
              <a:gd name="T92" fmla="*/ 16415 w 16415"/>
              <a:gd name="T93" fmla="*/ 2691 h 4031"/>
              <a:gd name="T94" fmla="*/ 16415 w 16415"/>
              <a:gd name="T95" fmla="*/ 3995 h 4031"/>
              <a:gd name="T96" fmla="*/ 3887 w 16415"/>
              <a:gd name="T97" fmla="*/ 4031 h 4031"/>
              <a:gd name="T98" fmla="*/ 9796 w 16415"/>
              <a:gd name="T99" fmla="*/ 0 h 4031"/>
              <a:gd name="T100" fmla="*/ 15705 w 16415"/>
              <a:gd name="T101" fmla="*/ 1484 h 4031"/>
              <a:gd name="T102" fmla="*/ 197 w 16415"/>
              <a:gd name="T103" fmla="*/ 2751 h 4031"/>
              <a:gd name="T104" fmla="*/ 16415 w 16415"/>
              <a:gd name="T105" fmla="*/ 3833 h 4031"/>
              <a:gd name="T106" fmla="*/ 15166 w 16415"/>
              <a:gd name="T107" fmla="*/ 2576 h 4031"/>
              <a:gd name="T108" fmla="*/ 15166 w 16415"/>
              <a:gd name="T109" fmla="*/ 2977 h 4031"/>
              <a:gd name="T110" fmla="*/ 15000 w 16415"/>
              <a:gd name="T111" fmla="*/ 2165 h 4031"/>
              <a:gd name="T112" fmla="*/ 14324 w 16415"/>
              <a:gd name="T113" fmla="*/ 2477 h 4031"/>
              <a:gd name="T114" fmla="*/ 14315 w 16415"/>
              <a:gd name="T115" fmla="*/ 2230 h 4031"/>
              <a:gd name="T116" fmla="*/ 14727 w 16415"/>
              <a:gd name="T117" fmla="*/ 2415 h 4031"/>
              <a:gd name="T118" fmla="*/ 14065 w 16415"/>
              <a:gd name="T119" fmla="*/ 2991 h 4031"/>
              <a:gd name="T120" fmla="*/ 14760 w 16415"/>
              <a:gd name="T121" fmla="*/ 3104 h 4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6415" h="4031">
                <a:moveTo>
                  <a:pt x="8553" y="1601"/>
                </a:moveTo>
                <a:lnTo>
                  <a:pt x="8553" y="1601"/>
                </a:lnTo>
                <a:cubicBezTo>
                  <a:pt x="8420" y="1626"/>
                  <a:pt x="8286" y="1662"/>
                  <a:pt x="8154" y="1710"/>
                </a:cubicBezTo>
                <a:cubicBezTo>
                  <a:pt x="8206" y="1564"/>
                  <a:pt x="8337" y="1201"/>
                  <a:pt x="8350" y="1167"/>
                </a:cubicBezTo>
                <a:cubicBezTo>
                  <a:pt x="8350" y="1167"/>
                  <a:pt x="8497" y="1482"/>
                  <a:pt x="8553" y="1601"/>
                </a:cubicBezTo>
                <a:close/>
                <a:moveTo>
                  <a:pt x="7806" y="2198"/>
                </a:moveTo>
                <a:lnTo>
                  <a:pt x="7806" y="2198"/>
                </a:lnTo>
                <a:cubicBezTo>
                  <a:pt x="7872" y="2174"/>
                  <a:pt x="7938" y="2151"/>
                  <a:pt x="8005" y="2128"/>
                </a:cubicBezTo>
                <a:cubicBezTo>
                  <a:pt x="8033" y="2050"/>
                  <a:pt x="8062" y="1969"/>
                  <a:pt x="8091" y="1889"/>
                </a:cubicBezTo>
                <a:cubicBezTo>
                  <a:pt x="8264" y="1820"/>
                  <a:pt x="8441" y="1769"/>
                  <a:pt x="8618" y="1739"/>
                </a:cubicBezTo>
                <a:cubicBezTo>
                  <a:pt x="8636" y="1778"/>
                  <a:pt x="8693" y="1899"/>
                  <a:pt x="8711" y="1938"/>
                </a:cubicBezTo>
                <a:cubicBezTo>
                  <a:pt x="8732" y="1932"/>
                  <a:pt x="8862" y="1909"/>
                  <a:pt x="8883" y="1905"/>
                </a:cubicBezTo>
                <a:cubicBezTo>
                  <a:pt x="8740" y="1608"/>
                  <a:pt x="8591" y="1306"/>
                  <a:pt x="8439" y="1007"/>
                </a:cubicBezTo>
                <a:cubicBezTo>
                  <a:pt x="8369" y="1022"/>
                  <a:pt x="8300" y="1038"/>
                  <a:pt x="8234" y="1055"/>
                </a:cubicBezTo>
                <a:cubicBezTo>
                  <a:pt x="8086" y="1440"/>
                  <a:pt x="7942" y="1825"/>
                  <a:pt x="7806" y="2198"/>
                </a:cubicBezTo>
                <a:close/>
                <a:moveTo>
                  <a:pt x="9866" y="1832"/>
                </a:moveTo>
                <a:lnTo>
                  <a:pt x="9866" y="1832"/>
                </a:lnTo>
                <a:cubicBezTo>
                  <a:pt x="9649" y="1579"/>
                  <a:pt x="9429" y="1337"/>
                  <a:pt x="9213" y="1102"/>
                </a:cubicBezTo>
                <a:cubicBezTo>
                  <a:pt x="9213" y="1355"/>
                  <a:pt x="9214" y="1608"/>
                  <a:pt x="9214" y="1860"/>
                </a:cubicBezTo>
                <a:cubicBezTo>
                  <a:pt x="9161" y="1866"/>
                  <a:pt x="9110" y="1872"/>
                  <a:pt x="9058" y="1879"/>
                </a:cubicBezTo>
                <a:lnTo>
                  <a:pt x="9058" y="910"/>
                </a:lnTo>
                <a:cubicBezTo>
                  <a:pt x="9119" y="904"/>
                  <a:pt x="9182" y="899"/>
                  <a:pt x="9245" y="894"/>
                </a:cubicBezTo>
                <a:cubicBezTo>
                  <a:pt x="9450" y="1114"/>
                  <a:pt x="9659" y="1340"/>
                  <a:pt x="9864" y="1576"/>
                </a:cubicBezTo>
                <a:cubicBezTo>
                  <a:pt x="9863" y="1342"/>
                  <a:pt x="9862" y="1108"/>
                  <a:pt x="9862" y="874"/>
                </a:cubicBezTo>
                <a:cubicBezTo>
                  <a:pt x="9914" y="875"/>
                  <a:pt x="9965" y="875"/>
                  <a:pt x="10016" y="877"/>
                </a:cubicBezTo>
                <a:lnTo>
                  <a:pt x="10016" y="1835"/>
                </a:lnTo>
                <a:cubicBezTo>
                  <a:pt x="9966" y="1833"/>
                  <a:pt x="9916" y="1832"/>
                  <a:pt x="9866" y="1832"/>
                </a:cubicBezTo>
                <a:close/>
                <a:moveTo>
                  <a:pt x="7008" y="1972"/>
                </a:moveTo>
                <a:lnTo>
                  <a:pt x="7008" y="1972"/>
                </a:lnTo>
                <a:cubicBezTo>
                  <a:pt x="7008" y="2193"/>
                  <a:pt x="7087" y="2335"/>
                  <a:pt x="7297" y="2266"/>
                </a:cubicBezTo>
                <a:cubicBezTo>
                  <a:pt x="7418" y="2227"/>
                  <a:pt x="7504" y="2140"/>
                  <a:pt x="7541" y="2023"/>
                </a:cubicBezTo>
                <a:lnTo>
                  <a:pt x="7710" y="1980"/>
                </a:lnTo>
                <a:cubicBezTo>
                  <a:pt x="7664" y="2186"/>
                  <a:pt x="7515" y="2350"/>
                  <a:pt x="7304" y="2418"/>
                </a:cubicBezTo>
                <a:cubicBezTo>
                  <a:pt x="7014" y="2512"/>
                  <a:pt x="6845" y="2339"/>
                  <a:pt x="6845" y="2023"/>
                </a:cubicBezTo>
                <a:cubicBezTo>
                  <a:pt x="6845" y="1700"/>
                  <a:pt x="7024" y="1433"/>
                  <a:pt x="7302" y="1343"/>
                </a:cubicBezTo>
                <a:cubicBezTo>
                  <a:pt x="7500" y="1279"/>
                  <a:pt x="7672" y="1333"/>
                  <a:pt x="7709" y="1539"/>
                </a:cubicBezTo>
                <a:lnTo>
                  <a:pt x="7553" y="1587"/>
                </a:lnTo>
                <a:cubicBezTo>
                  <a:pt x="7521" y="1476"/>
                  <a:pt x="7417" y="1467"/>
                  <a:pt x="7308" y="1503"/>
                </a:cubicBezTo>
                <a:cubicBezTo>
                  <a:pt x="7131" y="1560"/>
                  <a:pt x="7008" y="1796"/>
                  <a:pt x="7008" y="1972"/>
                </a:cubicBezTo>
                <a:close/>
                <a:moveTo>
                  <a:pt x="11031" y="1143"/>
                </a:moveTo>
                <a:lnTo>
                  <a:pt x="11031" y="1143"/>
                </a:lnTo>
                <a:lnTo>
                  <a:pt x="11031" y="1376"/>
                </a:lnTo>
                <a:cubicBezTo>
                  <a:pt x="11197" y="1415"/>
                  <a:pt x="11362" y="1461"/>
                  <a:pt x="11528" y="1514"/>
                </a:cubicBezTo>
                <a:lnTo>
                  <a:pt x="11528" y="1674"/>
                </a:lnTo>
                <a:cubicBezTo>
                  <a:pt x="11362" y="1621"/>
                  <a:pt x="11197" y="1575"/>
                  <a:pt x="11031" y="1536"/>
                </a:cubicBezTo>
                <a:lnTo>
                  <a:pt x="11031" y="1806"/>
                </a:lnTo>
                <a:cubicBezTo>
                  <a:pt x="11233" y="1854"/>
                  <a:pt x="11435" y="1912"/>
                  <a:pt x="11636" y="1980"/>
                </a:cubicBezTo>
                <a:cubicBezTo>
                  <a:pt x="11636" y="2035"/>
                  <a:pt x="11635" y="2090"/>
                  <a:pt x="11634" y="2145"/>
                </a:cubicBezTo>
                <a:cubicBezTo>
                  <a:pt x="11392" y="2062"/>
                  <a:pt x="11142" y="1990"/>
                  <a:pt x="10871" y="1936"/>
                </a:cubicBezTo>
                <a:lnTo>
                  <a:pt x="10871" y="954"/>
                </a:lnTo>
                <a:cubicBezTo>
                  <a:pt x="11138" y="997"/>
                  <a:pt x="11380" y="1055"/>
                  <a:pt x="11608" y="1122"/>
                </a:cubicBezTo>
                <a:cubicBezTo>
                  <a:pt x="11608" y="1177"/>
                  <a:pt x="11609" y="1231"/>
                  <a:pt x="11610" y="1286"/>
                </a:cubicBezTo>
                <a:cubicBezTo>
                  <a:pt x="11417" y="1229"/>
                  <a:pt x="11224" y="1181"/>
                  <a:pt x="11031" y="1143"/>
                </a:cubicBezTo>
                <a:close/>
                <a:moveTo>
                  <a:pt x="3820" y="3154"/>
                </a:moveTo>
                <a:lnTo>
                  <a:pt x="3820" y="3154"/>
                </a:lnTo>
                <a:cubicBezTo>
                  <a:pt x="3821" y="3005"/>
                  <a:pt x="3822" y="2436"/>
                  <a:pt x="3823" y="2319"/>
                </a:cubicBezTo>
                <a:cubicBezTo>
                  <a:pt x="3779" y="2440"/>
                  <a:pt x="3518" y="3024"/>
                  <a:pt x="3467" y="3139"/>
                </a:cubicBezTo>
                <a:cubicBezTo>
                  <a:pt x="3404" y="3135"/>
                  <a:pt x="3341" y="3129"/>
                  <a:pt x="3278" y="3123"/>
                </a:cubicBezTo>
                <a:cubicBezTo>
                  <a:pt x="3219" y="2981"/>
                  <a:pt x="2968" y="2379"/>
                  <a:pt x="2925" y="2260"/>
                </a:cubicBezTo>
                <a:cubicBezTo>
                  <a:pt x="2926" y="2373"/>
                  <a:pt x="2928" y="2905"/>
                  <a:pt x="2928" y="3077"/>
                </a:cubicBezTo>
                <a:cubicBezTo>
                  <a:pt x="2873" y="3068"/>
                  <a:pt x="2819" y="3058"/>
                  <a:pt x="2764" y="3047"/>
                </a:cubicBezTo>
                <a:lnTo>
                  <a:pt x="2771" y="2072"/>
                </a:lnTo>
                <a:cubicBezTo>
                  <a:pt x="2865" y="2093"/>
                  <a:pt x="2960" y="2112"/>
                  <a:pt x="3055" y="2128"/>
                </a:cubicBezTo>
                <a:cubicBezTo>
                  <a:pt x="3112" y="2273"/>
                  <a:pt x="3340" y="2856"/>
                  <a:pt x="3382" y="2972"/>
                </a:cubicBezTo>
                <a:lnTo>
                  <a:pt x="3694" y="2192"/>
                </a:lnTo>
                <a:cubicBezTo>
                  <a:pt x="3759" y="2195"/>
                  <a:pt x="3823" y="2198"/>
                  <a:pt x="3887" y="2198"/>
                </a:cubicBezTo>
                <a:cubicBezTo>
                  <a:pt x="3920" y="2198"/>
                  <a:pt x="3952" y="2197"/>
                  <a:pt x="3985" y="2196"/>
                </a:cubicBezTo>
                <a:lnTo>
                  <a:pt x="3985" y="3154"/>
                </a:lnTo>
                <a:cubicBezTo>
                  <a:pt x="3952" y="3154"/>
                  <a:pt x="3920" y="3156"/>
                  <a:pt x="3887" y="3156"/>
                </a:cubicBezTo>
                <a:cubicBezTo>
                  <a:pt x="3865" y="3156"/>
                  <a:pt x="3843" y="3154"/>
                  <a:pt x="3820" y="3154"/>
                </a:cubicBezTo>
                <a:close/>
                <a:moveTo>
                  <a:pt x="11751" y="2186"/>
                </a:moveTo>
                <a:lnTo>
                  <a:pt x="11751" y="2186"/>
                </a:lnTo>
                <a:lnTo>
                  <a:pt x="12156" y="1826"/>
                </a:lnTo>
                <a:lnTo>
                  <a:pt x="11783" y="1177"/>
                </a:lnTo>
                <a:cubicBezTo>
                  <a:pt x="11863" y="1204"/>
                  <a:pt x="11942" y="1231"/>
                  <a:pt x="12019" y="1259"/>
                </a:cubicBezTo>
                <a:lnTo>
                  <a:pt x="12295" y="1743"/>
                </a:lnTo>
                <a:lnTo>
                  <a:pt x="12562" y="1502"/>
                </a:lnTo>
                <a:lnTo>
                  <a:pt x="12738" y="1574"/>
                </a:lnTo>
                <a:lnTo>
                  <a:pt x="12378" y="1889"/>
                </a:lnTo>
                <a:lnTo>
                  <a:pt x="12772" y="2579"/>
                </a:lnTo>
                <a:lnTo>
                  <a:pt x="12529" y="2475"/>
                </a:lnTo>
                <a:lnTo>
                  <a:pt x="12241" y="1974"/>
                </a:lnTo>
                <a:lnTo>
                  <a:pt x="11923" y="2249"/>
                </a:lnTo>
                <a:cubicBezTo>
                  <a:pt x="11866" y="2228"/>
                  <a:pt x="11809" y="2207"/>
                  <a:pt x="11751" y="2186"/>
                </a:cubicBezTo>
                <a:close/>
                <a:moveTo>
                  <a:pt x="6466" y="2721"/>
                </a:moveTo>
                <a:lnTo>
                  <a:pt x="6466" y="2721"/>
                </a:lnTo>
                <a:lnTo>
                  <a:pt x="6466" y="1701"/>
                </a:lnTo>
                <a:cubicBezTo>
                  <a:pt x="6518" y="1680"/>
                  <a:pt x="6571" y="1660"/>
                  <a:pt x="6622" y="1639"/>
                </a:cubicBezTo>
                <a:lnTo>
                  <a:pt x="6622" y="2664"/>
                </a:lnTo>
                <a:cubicBezTo>
                  <a:pt x="6571" y="2683"/>
                  <a:pt x="6519" y="2702"/>
                  <a:pt x="6466" y="2721"/>
                </a:cubicBezTo>
                <a:close/>
                <a:moveTo>
                  <a:pt x="5804" y="2360"/>
                </a:moveTo>
                <a:lnTo>
                  <a:pt x="5804" y="2360"/>
                </a:lnTo>
                <a:cubicBezTo>
                  <a:pt x="5714" y="2381"/>
                  <a:pt x="5625" y="2400"/>
                  <a:pt x="5536" y="2418"/>
                </a:cubicBezTo>
                <a:lnTo>
                  <a:pt x="5536" y="2167"/>
                </a:lnTo>
                <a:cubicBezTo>
                  <a:pt x="5628" y="2146"/>
                  <a:pt x="5720" y="2124"/>
                  <a:pt x="5813" y="2099"/>
                </a:cubicBezTo>
                <a:cubicBezTo>
                  <a:pt x="5972" y="2056"/>
                  <a:pt x="6031" y="2049"/>
                  <a:pt x="6031" y="2165"/>
                </a:cubicBezTo>
                <a:cubicBezTo>
                  <a:pt x="6031" y="2216"/>
                  <a:pt x="5968" y="2316"/>
                  <a:pt x="5804" y="2360"/>
                </a:cubicBezTo>
                <a:close/>
                <a:moveTo>
                  <a:pt x="6212" y="2104"/>
                </a:moveTo>
                <a:lnTo>
                  <a:pt x="6212" y="2104"/>
                </a:lnTo>
                <a:cubicBezTo>
                  <a:pt x="6212" y="1919"/>
                  <a:pt x="6085" y="1866"/>
                  <a:pt x="5815" y="1939"/>
                </a:cubicBezTo>
                <a:cubicBezTo>
                  <a:pt x="5617" y="1991"/>
                  <a:pt x="5470" y="2020"/>
                  <a:pt x="5368" y="2043"/>
                </a:cubicBezTo>
                <a:lnTo>
                  <a:pt x="5368" y="3025"/>
                </a:lnTo>
                <a:cubicBezTo>
                  <a:pt x="5425" y="3014"/>
                  <a:pt x="5481" y="3002"/>
                  <a:pt x="5536" y="2990"/>
                </a:cubicBezTo>
                <a:lnTo>
                  <a:pt x="5536" y="2582"/>
                </a:lnTo>
                <a:cubicBezTo>
                  <a:pt x="5623" y="2563"/>
                  <a:pt x="5710" y="2542"/>
                  <a:pt x="5798" y="2520"/>
                </a:cubicBezTo>
                <a:cubicBezTo>
                  <a:pt x="5899" y="2631"/>
                  <a:pt x="6000" y="2739"/>
                  <a:pt x="6101" y="2843"/>
                </a:cubicBezTo>
                <a:cubicBezTo>
                  <a:pt x="6161" y="2824"/>
                  <a:pt x="6221" y="2805"/>
                  <a:pt x="6279" y="2786"/>
                </a:cubicBezTo>
                <a:cubicBezTo>
                  <a:pt x="6176" y="2679"/>
                  <a:pt x="6073" y="2569"/>
                  <a:pt x="5970" y="2455"/>
                </a:cubicBezTo>
                <a:cubicBezTo>
                  <a:pt x="6082" y="2396"/>
                  <a:pt x="6212" y="2287"/>
                  <a:pt x="6212" y="2104"/>
                </a:cubicBezTo>
                <a:close/>
                <a:moveTo>
                  <a:pt x="4451" y="2341"/>
                </a:moveTo>
                <a:lnTo>
                  <a:pt x="4451" y="2341"/>
                </a:lnTo>
                <a:lnTo>
                  <a:pt x="4451" y="2582"/>
                </a:lnTo>
                <a:cubicBezTo>
                  <a:pt x="4632" y="2569"/>
                  <a:pt x="4813" y="2549"/>
                  <a:pt x="4993" y="2521"/>
                </a:cubicBezTo>
                <a:lnTo>
                  <a:pt x="4993" y="2682"/>
                </a:lnTo>
                <a:cubicBezTo>
                  <a:pt x="4813" y="2709"/>
                  <a:pt x="4632" y="2729"/>
                  <a:pt x="4451" y="2742"/>
                </a:cubicBezTo>
                <a:lnTo>
                  <a:pt x="4451" y="2976"/>
                </a:lnTo>
                <a:cubicBezTo>
                  <a:pt x="4671" y="2965"/>
                  <a:pt x="4892" y="2943"/>
                  <a:pt x="5112" y="2911"/>
                </a:cubicBezTo>
                <a:cubicBezTo>
                  <a:pt x="5111" y="2963"/>
                  <a:pt x="5110" y="3016"/>
                  <a:pt x="5109" y="3068"/>
                </a:cubicBezTo>
                <a:cubicBezTo>
                  <a:pt x="4857" y="3107"/>
                  <a:pt x="4584" y="3133"/>
                  <a:pt x="4285" y="3146"/>
                </a:cubicBezTo>
                <a:lnTo>
                  <a:pt x="4285" y="2187"/>
                </a:lnTo>
                <a:cubicBezTo>
                  <a:pt x="4572" y="2172"/>
                  <a:pt x="4836" y="2142"/>
                  <a:pt x="5080" y="2100"/>
                </a:cubicBezTo>
                <a:cubicBezTo>
                  <a:pt x="5081" y="2156"/>
                  <a:pt x="5082" y="2211"/>
                  <a:pt x="5083" y="2267"/>
                </a:cubicBezTo>
                <a:cubicBezTo>
                  <a:pt x="4872" y="2302"/>
                  <a:pt x="4662" y="2327"/>
                  <a:pt x="4451" y="2341"/>
                </a:cubicBezTo>
                <a:close/>
                <a:moveTo>
                  <a:pt x="2248" y="2518"/>
                </a:moveTo>
                <a:lnTo>
                  <a:pt x="2248" y="2518"/>
                </a:lnTo>
                <a:cubicBezTo>
                  <a:pt x="2125" y="2475"/>
                  <a:pt x="2002" y="2428"/>
                  <a:pt x="1879" y="2375"/>
                </a:cubicBezTo>
                <a:cubicBezTo>
                  <a:pt x="1961" y="2193"/>
                  <a:pt x="2043" y="2012"/>
                  <a:pt x="2054" y="1984"/>
                </a:cubicBezTo>
                <a:lnTo>
                  <a:pt x="2248" y="2518"/>
                </a:lnTo>
                <a:close/>
                <a:moveTo>
                  <a:pt x="1562" y="2684"/>
                </a:moveTo>
                <a:lnTo>
                  <a:pt x="1562" y="2684"/>
                </a:lnTo>
                <a:cubicBezTo>
                  <a:pt x="1611" y="2705"/>
                  <a:pt x="1662" y="2724"/>
                  <a:pt x="1713" y="2744"/>
                </a:cubicBezTo>
                <a:cubicBezTo>
                  <a:pt x="1733" y="2699"/>
                  <a:pt x="1772" y="2612"/>
                  <a:pt x="1817" y="2513"/>
                </a:cubicBezTo>
                <a:cubicBezTo>
                  <a:pt x="1982" y="2582"/>
                  <a:pt x="2148" y="2643"/>
                  <a:pt x="2313" y="2695"/>
                </a:cubicBezTo>
                <a:lnTo>
                  <a:pt x="2412" y="2969"/>
                </a:lnTo>
                <a:cubicBezTo>
                  <a:pt x="2475" y="2985"/>
                  <a:pt x="2538" y="3000"/>
                  <a:pt x="2601" y="3014"/>
                </a:cubicBezTo>
                <a:lnTo>
                  <a:pt x="2201" y="1906"/>
                </a:lnTo>
                <a:cubicBezTo>
                  <a:pt x="2120" y="1877"/>
                  <a:pt x="2041" y="1846"/>
                  <a:pt x="1962" y="1813"/>
                </a:cubicBezTo>
                <a:lnTo>
                  <a:pt x="1562" y="2684"/>
                </a:lnTo>
                <a:close/>
                <a:moveTo>
                  <a:pt x="15998" y="2936"/>
                </a:moveTo>
                <a:lnTo>
                  <a:pt x="15998" y="2936"/>
                </a:lnTo>
                <a:lnTo>
                  <a:pt x="16193" y="2913"/>
                </a:lnTo>
                <a:cubicBezTo>
                  <a:pt x="16239" y="2981"/>
                  <a:pt x="16333" y="2999"/>
                  <a:pt x="16415" y="2993"/>
                </a:cubicBezTo>
                <a:lnTo>
                  <a:pt x="16415" y="3143"/>
                </a:lnTo>
                <a:cubicBezTo>
                  <a:pt x="16214" y="3162"/>
                  <a:pt x="16047" y="3083"/>
                  <a:pt x="15998" y="2936"/>
                </a:cubicBezTo>
                <a:close/>
                <a:moveTo>
                  <a:pt x="15705" y="1730"/>
                </a:moveTo>
                <a:lnTo>
                  <a:pt x="15705" y="1730"/>
                </a:lnTo>
                <a:cubicBezTo>
                  <a:pt x="15952" y="1730"/>
                  <a:pt x="16188" y="1712"/>
                  <a:pt x="16415" y="1677"/>
                </a:cubicBezTo>
                <a:lnTo>
                  <a:pt x="16415" y="1837"/>
                </a:lnTo>
                <a:cubicBezTo>
                  <a:pt x="16182" y="1873"/>
                  <a:pt x="15945" y="1891"/>
                  <a:pt x="15705" y="1891"/>
                </a:cubicBezTo>
                <a:cubicBezTo>
                  <a:pt x="13054" y="1891"/>
                  <a:pt x="12520" y="567"/>
                  <a:pt x="9796" y="567"/>
                </a:cubicBezTo>
                <a:cubicBezTo>
                  <a:pt x="7072" y="567"/>
                  <a:pt x="6537" y="1891"/>
                  <a:pt x="3887" y="1891"/>
                </a:cubicBezTo>
                <a:cubicBezTo>
                  <a:pt x="3026" y="1891"/>
                  <a:pt x="2197" y="1662"/>
                  <a:pt x="1484" y="1228"/>
                </a:cubicBezTo>
                <a:lnTo>
                  <a:pt x="837" y="2669"/>
                </a:lnTo>
                <a:cubicBezTo>
                  <a:pt x="1756" y="3188"/>
                  <a:pt x="2809" y="3462"/>
                  <a:pt x="3887" y="3462"/>
                </a:cubicBezTo>
                <a:cubicBezTo>
                  <a:pt x="6867" y="3462"/>
                  <a:pt x="7544" y="2138"/>
                  <a:pt x="9796" y="2138"/>
                </a:cubicBezTo>
                <a:cubicBezTo>
                  <a:pt x="12046" y="2138"/>
                  <a:pt x="12725" y="3462"/>
                  <a:pt x="15705" y="3462"/>
                </a:cubicBezTo>
                <a:cubicBezTo>
                  <a:pt x="15943" y="3462"/>
                  <a:pt x="16181" y="3449"/>
                  <a:pt x="16415" y="3422"/>
                </a:cubicBezTo>
                <a:lnTo>
                  <a:pt x="16415" y="3585"/>
                </a:lnTo>
                <a:cubicBezTo>
                  <a:pt x="16181" y="3610"/>
                  <a:pt x="15945" y="3623"/>
                  <a:pt x="15705" y="3623"/>
                </a:cubicBezTo>
                <a:cubicBezTo>
                  <a:pt x="12701" y="3623"/>
                  <a:pt x="11992" y="2299"/>
                  <a:pt x="9796" y="2299"/>
                </a:cubicBezTo>
                <a:cubicBezTo>
                  <a:pt x="7599" y="2299"/>
                  <a:pt x="6891" y="3623"/>
                  <a:pt x="3887" y="3623"/>
                </a:cubicBezTo>
                <a:cubicBezTo>
                  <a:pt x="2737" y="3623"/>
                  <a:pt x="1658" y="3332"/>
                  <a:pt x="631" y="2735"/>
                </a:cubicBezTo>
                <a:lnTo>
                  <a:pt x="1413" y="993"/>
                </a:lnTo>
                <a:cubicBezTo>
                  <a:pt x="2150" y="1463"/>
                  <a:pt x="2940" y="1730"/>
                  <a:pt x="3887" y="1730"/>
                </a:cubicBezTo>
                <a:cubicBezTo>
                  <a:pt x="6501" y="1730"/>
                  <a:pt x="7026" y="406"/>
                  <a:pt x="9796" y="406"/>
                </a:cubicBezTo>
                <a:cubicBezTo>
                  <a:pt x="12565" y="406"/>
                  <a:pt x="13091" y="1730"/>
                  <a:pt x="15705" y="1730"/>
                </a:cubicBezTo>
                <a:close/>
                <a:moveTo>
                  <a:pt x="13550" y="2146"/>
                </a:moveTo>
                <a:lnTo>
                  <a:pt x="13550" y="2146"/>
                </a:lnTo>
                <a:cubicBezTo>
                  <a:pt x="13550" y="2288"/>
                  <a:pt x="13439" y="2270"/>
                  <a:pt x="13270" y="2214"/>
                </a:cubicBezTo>
                <a:lnTo>
                  <a:pt x="13082" y="2155"/>
                </a:lnTo>
                <a:lnTo>
                  <a:pt x="13082" y="1861"/>
                </a:lnTo>
                <a:lnTo>
                  <a:pt x="13270" y="1920"/>
                </a:lnTo>
                <a:cubicBezTo>
                  <a:pt x="13443" y="1977"/>
                  <a:pt x="13550" y="2031"/>
                  <a:pt x="13550" y="2146"/>
                </a:cubicBezTo>
                <a:close/>
                <a:moveTo>
                  <a:pt x="12918" y="1640"/>
                </a:moveTo>
                <a:lnTo>
                  <a:pt x="12918" y="1640"/>
                </a:lnTo>
                <a:lnTo>
                  <a:pt x="12918" y="2639"/>
                </a:lnTo>
                <a:lnTo>
                  <a:pt x="13082" y="2701"/>
                </a:lnTo>
                <a:lnTo>
                  <a:pt x="13082" y="2310"/>
                </a:lnTo>
                <a:lnTo>
                  <a:pt x="13285" y="2375"/>
                </a:lnTo>
                <a:cubicBezTo>
                  <a:pt x="13582" y="2473"/>
                  <a:pt x="13714" y="2326"/>
                  <a:pt x="13714" y="2174"/>
                </a:cubicBezTo>
                <a:cubicBezTo>
                  <a:pt x="13714" y="2003"/>
                  <a:pt x="13620" y="1896"/>
                  <a:pt x="13414" y="1808"/>
                </a:cubicBezTo>
                <a:cubicBezTo>
                  <a:pt x="13356" y="1785"/>
                  <a:pt x="13252" y="1744"/>
                  <a:pt x="12918" y="1640"/>
                </a:cubicBezTo>
                <a:close/>
                <a:moveTo>
                  <a:pt x="16415" y="2110"/>
                </a:moveTo>
                <a:lnTo>
                  <a:pt x="16415" y="2110"/>
                </a:lnTo>
                <a:lnTo>
                  <a:pt x="16415" y="2253"/>
                </a:lnTo>
                <a:cubicBezTo>
                  <a:pt x="16278" y="2269"/>
                  <a:pt x="16193" y="2332"/>
                  <a:pt x="16193" y="2417"/>
                </a:cubicBezTo>
                <a:cubicBezTo>
                  <a:pt x="16193" y="2507"/>
                  <a:pt x="16292" y="2525"/>
                  <a:pt x="16415" y="2535"/>
                </a:cubicBezTo>
                <a:lnTo>
                  <a:pt x="16415" y="2691"/>
                </a:lnTo>
                <a:cubicBezTo>
                  <a:pt x="16410" y="2691"/>
                  <a:pt x="16404" y="2690"/>
                  <a:pt x="16398" y="2690"/>
                </a:cubicBezTo>
                <a:cubicBezTo>
                  <a:pt x="16285" y="2683"/>
                  <a:pt x="16003" y="2673"/>
                  <a:pt x="16003" y="2432"/>
                </a:cubicBezTo>
                <a:cubicBezTo>
                  <a:pt x="16003" y="2265"/>
                  <a:pt x="16165" y="2139"/>
                  <a:pt x="16415" y="2110"/>
                </a:cubicBezTo>
                <a:close/>
                <a:moveTo>
                  <a:pt x="16415" y="3995"/>
                </a:moveTo>
                <a:lnTo>
                  <a:pt x="16415" y="3995"/>
                </a:lnTo>
                <a:cubicBezTo>
                  <a:pt x="16181" y="4018"/>
                  <a:pt x="15944" y="4030"/>
                  <a:pt x="15705" y="4031"/>
                </a:cubicBezTo>
                <a:cubicBezTo>
                  <a:pt x="12676" y="4031"/>
                  <a:pt x="11815" y="2706"/>
                  <a:pt x="9796" y="2706"/>
                </a:cubicBezTo>
                <a:cubicBezTo>
                  <a:pt x="7775" y="2706"/>
                  <a:pt x="6915" y="4031"/>
                  <a:pt x="3887" y="4031"/>
                </a:cubicBezTo>
                <a:cubicBezTo>
                  <a:pt x="2504" y="4030"/>
                  <a:pt x="1193" y="3637"/>
                  <a:pt x="0" y="2810"/>
                </a:cubicBezTo>
                <a:lnTo>
                  <a:pt x="1076" y="194"/>
                </a:lnTo>
                <a:cubicBezTo>
                  <a:pt x="1895" y="963"/>
                  <a:pt x="2828" y="1323"/>
                  <a:pt x="3887" y="1323"/>
                </a:cubicBezTo>
                <a:cubicBezTo>
                  <a:pt x="6394" y="1323"/>
                  <a:pt x="6922" y="0"/>
                  <a:pt x="9796" y="0"/>
                </a:cubicBezTo>
                <a:cubicBezTo>
                  <a:pt x="12669" y="0"/>
                  <a:pt x="13197" y="1323"/>
                  <a:pt x="15705" y="1323"/>
                </a:cubicBezTo>
                <a:cubicBezTo>
                  <a:pt x="15948" y="1323"/>
                  <a:pt x="16185" y="1304"/>
                  <a:pt x="16415" y="1265"/>
                </a:cubicBezTo>
                <a:lnTo>
                  <a:pt x="16415" y="1426"/>
                </a:lnTo>
                <a:cubicBezTo>
                  <a:pt x="16183" y="1464"/>
                  <a:pt x="15946" y="1484"/>
                  <a:pt x="15705" y="1484"/>
                </a:cubicBezTo>
                <a:cubicBezTo>
                  <a:pt x="13151" y="1484"/>
                  <a:pt x="12632" y="159"/>
                  <a:pt x="9796" y="159"/>
                </a:cubicBezTo>
                <a:cubicBezTo>
                  <a:pt x="6959" y="159"/>
                  <a:pt x="6441" y="1484"/>
                  <a:pt x="3887" y="1484"/>
                </a:cubicBezTo>
                <a:cubicBezTo>
                  <a:pt x="2849" y="1484"/>
                  <a:pt x="1877" y="1124"/>
                  <a:pt x="1137" y="468"/>
                </a:cubicBezTo>
                <a:lnTo>
                  <a:pt x="197" y="2751"/>
                </a:lnTo>
                <a:cubicBezTo>
                  <a:pt x="1277" y="3483"/>
                  <a:pt x="2552" y="3870"/>
                  <a:pt x="3887" y="3870"/>
                </a:cubicBezTo>
                <a:cubicBezTo>
                  <a:pt x="6879" y="3870"/>
                  <a:pt x="7731" y="2545"/>
                  <a:pt x="9796" y="2545"/>
                </a:cubicBezTo>
                <a:cubicBezTo>
                  <a:pt x="11861" y="2545"/>
                  <a:pt x="12712" y="3870"/>
                  <a:pt x="15705" y="3870"/>
                </a:cubicBezTo>
                <a:cubicBezTo>
                  <a:pt x="15944" y="3870"/>
                  <a:pt x="16181" y="3857"/>
                  <a:pt x="16415" y="3833"/>
                </a:cubicBezTo>
                <a:lnTo>
                  <a:pt x="16415" y="3995"/>
                </a:lnTo>
                <a:close/>
                <a:moveTo>
                  <a:pt x="15166" y="2346"/>
                </a:moveTo>
                <a:lnTo>
                  <a:pt x="15166" y="2346"/>
                </a:lnTo>
                <a:lnTo>
                  <a:pt x="15166" y="2576"/>
                </a:lnTo>
                <a:cubicBezTo>
                  <a:pt x="15343" y="2590"/>
                  <a:pt x="15521" y="2597"/>
                  <a:pt x="15696" y="2597"/>
                </a:cubicBezTo>
                <a:lnTo>
                  <a:pt x="15696" y="2753"/>
                </a:lnTo>
                <a:cubicBezTo>
                  <a:pt x="15514" y="2753"/>
                  <a:pt x="15338" y="2746"/>
                  <a:pt x="15166" y="2732"/>
                </a:cubicBezTo>
                <a:lnTo>
                  <a:pt x="15166" y="2977"/>
                </a:lnTo>
                <a:cubicBezTo>
                  <a:pt x="15380" y="2995"/>
                  <a:pt x="15598" y="3002"/>
                  <a:pt x="15812" y="2998"/>
                </a:cubicBezTo>
                <a:cubicBezTo>
                  <a:pt x="15812" y="3010"/>
                  <a:pt x="15810" y="3140"/>
                  <a:pt x="15810" y="3152"/>
                </a:cubicBezTo>
                <a:cubicBezTo>
                  <a:pt x="15541" y="3157"/>
                  <a:pt x="15309" y="3152"/>
                  <a:pt x="15000" y="3127"/>
                </a:cubicBezTo>
                <a:lnTo>
                  <a:pt x="15000" y="2165"/>
                </a:lnTo>
                <a:cubicBezTo>
                  <a:pt x="15248" y="2189"/>
                  <a:pt x="15489" y="2200"/>
                  <a:pt x="15781" y="2196"/>
                </a:cubicBezTo>
                <a:cubicBezTo>
                  <a:pt x="15783" y="2308"/>
                  <a:pt x="15783" y="2332"/>
                  <a:pt x="15784" y="2359"/>
                </a:cubicBezTo>
                <a:cubicBezTo>
                  <a:pt x="15578" y="2363"/>
                  <a:pt x="15390" y="2361"/>
                  <a:pt x="15166" y="2346"/>
                </a:cubicBezTo>
                <a:close/>
                <a:moveTo>
                  <a:pt x="14324" y="2477"/>
                </a:moveTo>
                <a:lnTo>
                  <a:pt x="14324" y="2477"/>
                </a:lnTo>
                <a:lnTo>
                  <a:pt x="14065" y="2421"/>
                </a:lnTo>
                <a:lnTo>
                  <a:pt x="14065" y="2180"/>
                </a:lnTo>
                <a:lnTo>
                  <a:pt x="14315" y="2230"/>
                </a:lnTo>
                <a:cubicBezTo>
                  <a:pt x="14477" y="2261"/>
                  <a:pt x="14554" y="2281"/>
                  <a:pt x="14554" y="2389"/>
                </a:cubicBezTo>
                <a:cubicBezTo>
                  <a:pt x="14554" y="2504"/>
                  <a:pt x="14441" y="2499"/>
                  <a:pt x="14324" y="2477"/>
                </a:cubicBezTo>
                <a:close/>
                <a:moveTo>
                  <a:pt x="14727" y="2415"/>
                </a:moveTo>
                <a:lnTo>
                  <a:pt x="14727" y="2415"/>
                </a:lnTo>
                <a:cubicBezTo>
                  <a:pt x="14727" y="2230"/>
                  <a:pt x="14602" y="2120"/>
                  <a:pt x="14335" y="2069"/>
                </a:cubicBezTo>
                <a:cubicBezTo>
                  <a:pt x="14335" y="2069"/>
                  <a:pt x="14087" y="2014"/>
                  <a:pt x="13898" y="1961"/>
                </a:cubicBezTo>
                <a:lnTo>
                  <a:pt x="13898" y="2953"/>
                </a:lnTo>
                <a:cubicBezTo>
                  <a:pt x="13953" y="2966"/>
                  <a:pt x="14009" y="2979"/>
                  <a:pt x="14065" y="2991"/>
                </a:cubicBezTo>
                <a:lnTo>
                  <a:pt x="14065" y="2587"/>
                </a:lnTo>
                <a:lnTo>
                  <a:pt x="14279" y="2628"/>
                </a:lnTo>
                <a:lnTo>
                  <a:pt x="14546" y="3077"/>
                </a:lnTo>
                <a:cubicBezTo>
                  <a:pt x="14616" y="3087"/>
                  <a:pt x="14687" y="3096"/>
                  <a:pt x="14760" y="3104"/>
                </a:cubicBezTo>
                <a:lnTo>
                  <a:pt x="14485" y="2642"/>
                </a:lnTo>
                <a:cubicBezTo>
                  <a:pt x="14627" y="2629"/>
                  <a:pt x="14727" y="2561"/>
                  <a:pt x="14727" y="2415"/>
                </a:cubicBezTo>
                <a:close/>
              </a:path>
            </a:pathLst>
          </a:custGeom>
          <a:solidFill>
            <a:srgbClr val="006FC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F9AC90E9-8548-4F44-A404-4532EB3B482D}"/>
              </a:ext>
            </a:extLst>
          </p:cNvPr>
          <p:cNvSpPr>
            <a:spLocks noGrp="1"/>
          </p:cNvSpPr>
          <p:nvPr>
            <p:ph type="title" hasCustomPrompt="1"/>
          </p:nvPr>
        </p:nvSpPr>
        <p:spPr>
          <a:xfrm>
            <a:off x="457200" y="409575"/>
            <a:ext cx="6950075" cy="1691639"/>
          </a:xfrm>
        </p:spPr>
        <p:txBody>
          <a:bodyPr anchor="b" anchorCtr="0"/>
          <a:lstStyle>
            <a:lvl1pPr>
              <a:defRPr sz="3200" spc="-60" baseline="0">
                <a:solidFill>
                  <a:schemeClr val="bg1"/>
                </a:solidFill>
              </a:defRPr>
            </a:lvl1pPr>
          </a:lstStyle>
          <a:p>
            <a:r>
              <a:rPr lang="en-US" dirty="0"/>
              <a:t>Section header title</a:t>
            </a:r>
          </a:p>
        </p:txBody>
      </p:sp>
      <p:sp>
        <p:nvSpPr>
          <p:cNvPr id="3" name="Text Placeholder 2">
            <a:extLst>
              <a:ext uri="{FF2B5EF4-FFF2-40B4-BE49-F238E27FC236}">
                <a16:creationId xmlns:a16="http://schemas.microsoft.com/office/drawing/2014/main" id="{0E07319C-9A3D-6A49-8F17-E79484E38275}"/>
              </a:ext>
            </a:extLst>
          </p:cNvPr>
          <p:cNvSpPr>
            <a:spLocks noGrp="1"/>
          </p:cNvSpPr>
          <p:nvPr>
            <p:ph type="body" idx="1" hasCustomPrompt="1"/>
          </p:nvPr>
        </p:nvSpPr>
        <p:spPr>
          <a:xfrm>
            <a:off x="457200" y="2240280"/>
            <a:ext cx="3978275" cy="456267"/>
          </a:xfrm>
        </p:spPr>
        <p:txBody>
          <a:bodyPr>
            <a:noAutofit/>
          </a:bodyPr>
          <a:lstStyle>
            <a:lvl1pPr marL="0" indent="0">
              <a:spcBef>
                <a:spcPts val="0"/>
              </a:spcBef>
              <a:buNone/>
              <a:defRPr sz="1000" cap="none" baseline="0">
                <a:solidFill>
                  <a:schemeClr val="bg2"/>
                </a:solidFill>
              </a:defRPr>
            </a:lvl1pPr>
            <a:lvl2pPr marL="0" indent="0">
              <a:spcBef>
                <a:spcPts val="0"/>
              </a:spcBef>
              <a:buNone/>
              <a:defRPr sz="1000" cap="all" baseline="0">
                <a:solidFill>
                  <a:schemeClr val="bg2"/>
                </a:solidFill>
              </a:defRPr>
            </a:lvl2pPr>
            <a:lvl3pPr marL="0" indent="0">
              <a:spcBef>
                <a:spcPts val="0"/>
              </a:spcBef>
              <a:buNone/>
              <a:defRPr sz="1000" cap="all" baseline="0">
                <a:solidFill>
                  <a:schemeClr val="bg2"/>
                </a:solidFill>
              </a:defRPr>
            </a:lvl3pPr>
            <a:lvl4pPr marL="0" indent="0">
              <a:spcBef>
                <a:spcPts val="0"/>
              </a:spcBef>
              <a:buNone/>
              <a:defRPr sz="1000" cap="all" baseline="0">
                <a:solidFill>
                  <a:schemeClr val="bg2"/>
                </a:solidFill>
              </a:defRPr>
            </a:lvl4pPr>
            <a:lvl5pPr marL="0" indent="0">
              <a:spcBef>
                <a:spcPts val="0"/>
              </a:spcBef>
              <a:buNone/>
              <a:defRPr sz="1000" cap="all" baseline="0">
                <a:solidFill>
                  <a:schemeClr val="bg2"/>
                </a:solidFill>
              </a:defRPr>
            </a:lvl5pPr>
            <a:lvl6pPr marL="0" indent="0">
              <a:spcBef>
                <a:spcPts val="0"/>
              </a:spcBef>
              <a:buNone/>
              <a:defRPr sz="1000" cap="all" baseline="0">
                <a:solidFill>
                  <a:schemeClr val="bg2"/>
                </a:solidFill>
              </a:defRPr>
            </a:lvl6pPr>
            <a:lvl7pPr marL="0" indent="0">
              <a:spcBef>
                <a:spcPts val="0"/>
              </a:spcBef>
              <a:buNone/>
              <a:defRPr sz="1000" cap="all" baseline="0">
                <a:solidFill>
                  <a:schemeClr val="bg2"/>
                </a:solidFill>
              </a:defRPr>
            </a:lvl7pPr>
            <a:lvl8pPr marL="0" indent="0">
              <a:spcBef>
                <a:spcPts val="0"/>
              </a:spcBef>
              <a:buNone/>
              <a:defRPr sz="1000" cap="all" baseline="0">
                <a:solidFill>
                  <a:schemeClr val="bg2"/>
                </a:solidFill>
              </a:defRPr>
            </a:lvl8pPr>
            <a:lvl9pPr marL="0" indent="0">
              <a:spcBef>
                <a:spcPts val="0"/>
              </a:spcBef>
              <a:buNone/>
              <a:defRPr sz="1000" cap="all" baseline="0">
                <a:solidFill>
                  <a:schemeClr val="bg2"/>
                </a:solidFill>
              </a:defRPr>
            </a:lvl9pPr>
          </a:lstStyle>
          <a:p>
            <a:pPr lvl="0"/>
            <a:r>
              <a:rPr lang="en-US" dirty="0"/>
              <a:t>Optional subtitle</a:t>
            </a:r>
          </a:p>
        </p:txBody>
      </p:sp>
    </p:spTree>
    <p:extLst>
      <p:ext uri="{BB962C8B-B14F-4D97-AF65-F5344CB8AC3E}">
        <p14:creationId xmlns:p14="http://schemas.microsoft.com/office/powerpoint/2010/main" val="1612874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secHead" preserve="1">
  <p:cSld name="Section Header 02 White">
    <p:spTree>
      <p:nvGrpSpPr>
        <p:cNvPr id="1" name=""/>
        <p:cNvGrpSpPr/>
        <p:nvPr/>
      </p:nvGrpSpPr>
      <p:grpSpPr>
        <a:xfrm>
          <a:off x="0" y="0"/>
          <a:ext cx="0" cy="0"/>
          <a:chOff x="0" y="0"/>
          <a:chExt cx="0" cy="0"/>
        </a:xfrm>
      </p:grpSpPr>
      <p:sp>
        <p:nvSpPr>
          <p:cNvPr id="7" name="Freeform 5"/>
          <p:cNvSpPr>
            <a:spLocks noEditPoints="1"/>
          </p:cNvSpPr>
          <p:nvPr userDrawn="1"/>
        </p:nvSpPr>
        <p:spPr bwMode="hidden">
          <a:xfrm>
            <a:off x="2455862" y="1566862"/>
            <a:ext cx="6688138" cy="3576638"/>
          </a:xfrm>
          <a:custGeom>
            <a:avLst/>
            <a:gdLst>
              <a:gd name="T0" fmla="*/ 8637 w 14020"/>
              <a:gd name="T1" fmla="*/ 1280 h 7492"/>
              <a:gd name="T2" fmla="*/ 8503 w 14020"/>
              <a:gd name="T3" fmla="*/ 4342 h 7492"/>
              <a:gd name="T4" fmla="*/ 10437 w 14020"/>
              <a:gd name="T5" fmla="*/ 7492 h 7492"/>
              <a:gd name="T6" fmla="*/ 7332 w 14020"/>
              <a:gd name="T7" fmla="*/ 6003 h 7492"/>
              <a:gd name="T8" fmla="*/ 9570 w 14020"/>
              <a:gd name="T9" fmla="*/ 6003 h 7492"/>
              <a:gd name="T10" fmla="*/ 9570 w 14020"/>
              <a:gd name="T11" fmla="*/ 6003 h 7492"/>
              <a:gd name="T12" fmla="*/ 11060 w 14020"/>
              <a:gd name="T13" fmla="*/ 4342 h 7492"/>
              <a:gd name="T14" fmla="*/ 10697 w 14020"/>
              <a:gd name="T15" fmla="*/ 5671 h 7492"/>
              <a:gd name="T16" fmla="*/ 10511 w 14020"/>
              <a:gd name="T17" fmla="*/ 4676 h 7492"/>
              <a:gd name="T18" fmla="*/ 12601 w 14020"/>
              <a:gd name="T19" fmla="*/ 5515 h 7492"/>
              <a:gd name="T20" fmla="*/ 12605 w 14020"/>
              <a:gd name="T21" fmla="*/ 4657 h 7492"/>
              <a:gd name="T22" fmla="*/ 12139 w 14020"/>
              <a:gd name="T23" fmla="*/ 6003 h 7492"/>
              <a:gd name="T24" fmla="*/ 14020 w 14020"/>
              <a:gd name="T25" fmla="*/ 5486 h 7492"/>
              <a:gd name="T26" fmla="*/ 13558 w 14020"/>
              <a:gd name="T27" fmla="*/ 5072 h 7492"/>
              <a:gd name="T28" fmla="*/ 13344 w 14020"/>
              <a:gd name="T29" fmla="*/ 5671 h 7492"/>
              <a:gd name="T30" fmla="*/ 7227 w 14020"/>
              <a:gd name="T31" fmla="*/ 0 h 7492"/>
              <a:gd name="T32" fmla="*/ 12347 w 14020"/>
              <a:gd name="T33" fmla="*/ 4342 h 7492"/>
              <a:gd name="T34" fmla="*/ 2813 w 14020"/>
              <a:gd name="T35" fmla="*/ 7492 h 7492"/>
              <a:gd name="T36" fmla="*/ 11619 w 14020"/>
              <a:gd name="T37" fmla="*/ 5671 h 7492"/>
              <a:gd name="T38" fmla="*/ 759 w 14020"/>
              <a:gd name="T39" fmla="*/ 4877 h 7492"/>
              <a:gd name="T40" fmla="*/ 1300 w 14020"/>
              <a:gd name="T41" fmla="*/ 4676 h 7492"/>
              <a:gd name="T42" fmla="*/ 454 w 14020"/>
              <a:gd name="T43" fmla="*/ 5449 h 7492"/>
              <a:gd name="T44" fmla="*/ 596 w 14020"/>
              <a:gd name="T45" fmla="*/ 5669 h 7492"/>
              <a:gd name="T46" fmla="*/ 2512 w 14020"/>
              <a:gd name="T47" fmla="*/ 5175 h 7492"/>
              <a:gd name="T48" fmla="*/ 2208 w 14020"/>
              <a:gd name="T49" fmla="*/ 5694 h 7492"/>
              <a:gd name="T50" fmla="*/ 9693 w 14020"/>
              <a:gd name="T51" fmla="*/ 4861 h 7492"/>
              <a:gd name="T52" fmla="*/ 9882 w 14020"/>
              <a:gd name="T53" fmla="*/ 5290 h 7492"/>
              <a:gd name="T54" fmla="*/ 9454 w 14020"/>
              <a:gd name="T55" fmla="*/ 5316 h 7492"/>
              <a:gd name="T56" fmla="*/ 10111 w 14020"/>
              <a:gd name="T57" fmla="*/ 4992 h 7492"/>
              <a:gd name="T58" fmla="*/ 5368 w 14020"/>
              <a:gd name="T59" fmla="*/ 1122 h 7492"/>
              <a:gd name="T60" fmla="*/ 4237 w 14020"/>
              <a:gd name="T61" fmla="*/ 5671 h 7492"/>
              <a:gd name="T62" fmla="*/ 4237 w 14020"/>
              <a:gd name="T63" fmla="*/ 4676 h 7492"/>
              <a:gd name="T64" fmla="*/ 3473 w 14020"/>
              <a:gd name="T65" fmla="*/ 4861 h 7492"/>
              <a:gd name="T66" fmla="*/ 3475 w 14020"/>
              <a:gd name="T67" fmla="*/ 4676 h 7492"/>
              <a:gd name="T68" fmla="*/ 3439 w 14020"/>
              <a:gd name="T69" fmla="*/ 5316 h 7492"/>
              <a:gd name="T70" fmla="*/ 4675 w 14020"/>
              <a:gd name="T71" fmla="*/ 4342 h 7492"/>
              <a:gd name="T72" fmla="*/ 4675 w 14020"/>
              <a:gd name="T73" fmla="*/ 4342 h 7492"/>
              <a:gd name="T74" fmla="*/ 5584 w 14020"/>
              <a:gd name="T75" fmla="*/ 5479 h 7492"/>
              <a:gd name="T76" fmla="*/ 6146 w 14020"/>
              <a:gd name="T77" fmla="*/ 5175 h 7492"/>
              <a:gd name="T78" fmla="*/ 5949 w 14020"/>
              <a:gd name="T79" fmla="*/ 6003 h 7492"/>
              <a:gd name="T80" fmla="*/ 5949 w 14020"/>
              <a:gd name="T81" fmla="*/ 6003 h 7492"/>
              <a:gd name="T82" fmla="*/ 6161 w 14020"/>
              <a:gd name="T83" fmla="*/ 4342 h 7492"/>
              <a:gd name="T84" fmla="*/ 3787 w 14020"/>
              <a:gd name="T85" fmla="*/ 7492 h 7492"/>
              <a:gd name="T86" fmla="*/ 7230 w 14020"/>
              <a:gd name="T87" fmla="*/ 5391 h 7492"/>
              <a:gd name="T88" fmla="*/ 7252 w 14020"/>
              <a:gd name="T89" fmla="*/ 4910 h 7492"/>
              <a:gd name="T90" fmla="*/ 7030 w 14020"/>
              <a:gd name="T91" fmla="*/ 4926 h 7492"/>
              <a:gd name="T92" fmla="*/ 7122 w 14020"/>
              <a:gd name="T93" fmla="*/ 1461 h 7492"/>
              <a:gd name="T94" fmla="*/ 8911 w 14020"/>
              <a:gd name="T95" fmla="*/ 4865 h 7492"/>
              <a:gd name="T96" fmla="*/ 8935 w 14020"/>
              <a:gd name="T97" fmla="*/ 5671 h 7492"/>
              <a:gd name="T98" fmla="*/ 8823 w 14020"/>
              <a:gd name="T99" fmla="*/ 5072 h 7492"/>
              <a:gd name="T100" fmla="*/ 8294 w 14020"/>
              <a:gd name="T101" fmla="*/ 6003 h 7492"/>
              <a:gd name="T102" fmla="*/ 4883 w 14020"/>
              <a:gd name="T103" fmla="*/ 6003 h 7492"/>
              <a:gd name="T104" fmla="*/ 4883 w 14020"/>
              <a:gd name="T105" fmla="*/ 6003 h 7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020" h="7492">
                <a:moveTo>
                  <a:pt x="8409" y="1337"/>
                </a:moveTo>
                <a:lnTo>
                  <a:pt x="8409" y="1337"/>
                </a:lnTo>
                <a:cubicBezTo>
                  <a:pt x="9112" y="2098"/>
                  <a:pt x="9460" y="3312"/>
                  <a:pt x="9567" y="4342"/>
                </a:cubicBezTo>
                <a:lnTo>
                  <a:pt x="9778" y="4342"/>
                </a:lnTo>
                <a:cubicBezTo>
                  <a:pt x="9647" y="3061"/>
                  <a:pt x="9224" y="1963"/>
                  <a:pt x="8637" y="1280"/>
                </a:cubicBezTo>
                <a:cubicBezTo>
                  <a:pt x="8563" y="1301"/>
                  <a:pt x="8487" y="1320"/>
                  <a:pt x="8409" y="1337"/>
                </a:cubicBezTo>
                <a:close/>
                <a:moveTo>
                  <a:pt x="7771" y="1438"/>
                </a:moveTo>
                <a:lnTo>
                  <a:pt x="7771" y="1438"/>
                </a:lnTo>
                <a:cubicBezTo>
                  <a:pt x="8104" y="2268"/>
                  <a:pt x="8246" y="3445"/>
                  <a:pt x="8292" y="4342"/>
                </a:cubicBezTo>
                <a:lnTo>
                  <a:pt x="8503" y="4342"/>
                </a:lnTo>
                <a:cubicBezTo>
                  <a:pt x="8441" y="3141"/>
                  <a:pt x="8251" y="2102"/>
                  <a:pt x="7986" y="1413"/>
                </a:cubicBezTo>
                <a:cubicBezTo>
                  <a:pt x="7915" y="1423"/>
                  <a:pt x="7844" y="1431"/>
                  <a:pt x="7771" y="1438"/>
                </a:cubicBezTo>
                <a:close/>
                <a:moveTo>
                  <a:pt x="10853" y="6003"/>
                </a:moveTo>
                <a:lnTo>
                  <a:pt x="10853" y="6003"/>
                </a:lnTo>
                <a:cubicBezTo>
                  <a:pt x="10780" y="6535"/>
                  <a:pt x="10637" y="7036"/>
                  <a:pt x="10437" y="7492"/>
                </a:cubicBezTo>
                <a:lnTo>
                  <a:pt x="10666" y="7492"/>
                </a:lnTo>
                <a:cubicBezTo>
                  <a:pt x="10858" y="7033"/>
                  <a:pt x="10995" y="6532"/>
                  <a:pt x="11064" y="6003"/>
                </a:cubicBezTo>
                <a:lnTo>
                  <a:pt x="10853" y="6003"/>
                </a:lnTo>
                <a:close/>
                <a:moveTo>
                  <a:pt x="7332" y="6003"/>
                </a:moveTo>
                <a:lnTo>
                  <a:pt x="7332" y="6003"/>
                </a:lnTo>
                <a:lnTo>
                  <a:pt x="7122" y="6003"/>
                </a:lnTo>
                <a:lnTo>
                  <a:pt x="7122" y="7492"/>
                </a:lnTo>
                <a:lnTo>
                  <a:pt x="7332" y="7492"/>
                </a:lnTo>
                <a:lnTo>
                  <a:pt x="7332" y="6003"/>
                </a:lnTo>
                <a:close/>
                <a:moveTo>
                  <a:pt x="9570" y="6003"/>
                </a:moveTo>
                <a:lnTo>
                  <a:pt x="9570" y="6003"/>
                </a:lnTo>
                <a:cubicBezTo>
                  <a:pt x="9522" y="6484"/>
                  <a:pt x="9423" y="7000"/>
                  <a:pt x="9262" y="7492"/>
                </a:cubicBezTo>
                <a:lnTo>
                  <a:pt x="9482" y="7492"/>
                </a:lnTo>
                <a:cubicBezTo>
                  <a:pt x="9626" y="7038"/>
                  <a:pt x="9729" y="6536"/>
                  <a:pt x="9781" y="6003"/>
                </a:cubicBezTo>
                <a:lnTo>
                  <a:pt x="9570" y="6003"/>
                </a:lnTo>
                <a:close/>
                <a:moveTo>
                  <a:pt x="9295" y="1019"/>
                </a:moveTo>
                <a:lnTo>
                  <a:pt x="9295" y="1019"/>
                </a:lnTo>
                <a:cubicBezTo>
                  <a:pt x="9230" y="1055"/>
                  <a:pt x="9159" y="1089"/>
                  <a:pt x="9085" y="1122"/>
                </a:cubicBezTo>
                <a:cubicBezTo>
                  <a:pt x="9993" y="1805"/>
                  <a:pt x="10653" y="2971"/>
                  <a:pt x="10848" y="4342"/>
                </a:cubicBezTo>
                <a:lnTo>
                  <a:pt x="11060" y="4342"/>
                </a:lnTo>
                <a:cubicBezTo>
                  <a:pt x="10868" y="2943"/>
                  <a:pt x="10210" y="1747"/>
                  <a:pt x="9295" y="1019"/>
                </a:cubicBezTo>
                <a:close/>
                <a:moveTo>
                  <a:pt x="10511" y="4676"/>
                </a:moveTo>
                <a:lnTo>
                  <a:pt x="10511" y="4676"/>
                </a:lnTo>
                <a:lnTo>
                  <a:pt x="10279" y="4676"/>
                </a:lnTo>
                <a:lnTo>
                  <a:pt x="10697" y="5671"/>
                </a:lnTo>
                <a:lnTo>
                  <a:pt x="10960" y="5671"/>
                </a:lnTo>
                <a:lnTo>
                  <a:pt x="11378" y="4676"/>
                </a:lnTo>
                <a:lnTo>
                  <a:pt x="11143" y="4676"/>
                </a:lnTo>
                <a:lnTo>
                  <a:pt x="10834" y="5443"/>
                </a:lnTo>
                <a:lnTo>
                  <a:pt x="10511" y="4676"/>
                </a:lnTo>
                <a:close/>
                <a:moveTo>
                  <a:pt x="12601" y="5694"/>
                </a:moveTo>
                <a:lnTo>
                  <a:pt x="12601" y="5694"/>
                </a:lnTo>
                <a:cubicBezTo>
                  <a:pt x="12843" y="5694"/>
                  <a:pt x="13029" y="5573"/>
                  <a:pt x="13054" y="5330"/>
                </a:cubicBezTo>
                <a:lnTo>
                  <a:pt x="12823" y="5330"/>
                </a:lnTo>
                <a:cubicBezTo>
                  <a:pt x="12804" y="5447"/>
                  <a:pt x="12724" y="5515"/>
                  <a:pt x="12601" y="5515"/>
                </a:cubicBezTo>
                <a:cubicBezTo>
                  <a:pt x="12420" y="5515"/>
                  <a:pt x="12346" y="5355"/>
                  <a:pt x="12346" y="5175"/>
                </a:cubicBezTo>
                <a:cubicBezTo>
                  <a:pt x="12346" y="4966"/>
                  <a:pt x="12445" y="4836"/>
                  <a:pt x="12605" y="4836"/>
                </a:cubicBezTo>
                <a:cubicBezTo>
                  <a:pt x="12715" y="4836"/>
                  <a:pt x="12789" y="4893"/>
                  <a:pt x="12814" y="4988"/>
                </a:cubicBezTo>
                <a:lnTo>
                  <a:pt x="13045" y="4988"/>
                </a:lnTo>
                <a:cubicBezTo>
                  <a:pt x="13018" y="4789"/>
                  <a:pt x="12847" y="4657"/>
                  <a:pt x="12605" y="4657"/>
                </a:cubicBezTo>
                <a:cubicBezTo>
                  <a:pt x="12310" y="4657"/>
                  <a:pt x="12133" y="4851"/>
                  <a:pt x="12133" y="5175"/>
                </a:cubicBezTo>
                <a:cubicBezTo>
                  <a:pt x="12133" y="5500"/>
                  <a:pt x="12308" y="5694"/>
                  <a:pt x="12601" y="5694"/>
                </a:cubicBezTo>
                <a:close/>
                <a:moveTo>
                  <a:pt x="12353" y="6003"/>
                </a:moveTo>
                <a:lnTo>
                  <a:pt x="12353" y="6003"/>
                </a:lnTo>
                <a:lnTo>
                  <a:pt x="12139" y="6003"/>
                </a:lnTo>
                <a:cubicBezTo>
                  <a:pt x="12052" y="6532"/>
                  <a:pt x="11881" y="7032"/>
                  <a:pt x="11641" y="7492"/>
                </a:cubicBezTo>
                <a:lnTo>
                  <a:pt x="11879" y="7492"/>
                </a:lnTo>
                <a:cubicBezTo>
                  <a:pt x="12107" y="7030"/>
                  <a:pt x="12270" y="6530"/>
                  <a:pt x="12353" y="6003"/>
                </a:cubicBezTo>
                <a:close/>
                <a:moveTo>
                  <a:pt x="14020" y="5486"/>
                </a:moveTo>
                <a:lnTo>
                  <a:pt x="14020" y="5486"/>
                </a:lnTo>
                <a:lnTo>
                  <a:pt x="13558" y="5486"/>
                </a:lnTo>
                <a:lnTo>
                  <a:pt x="13558" y="5254"/>
                </a:lnTo>
                <a:lnTo>
                  <a:pt x="14020" y="5254"/>
                </a:lnTo>
                <a:lnTo>
                  <a:pt x="14020" y="5072"/>
                </a:lnTo>
                <a:lnTo>
                  <a:pt x="13558" y="5072"/>
                </a:lnTo>
                <a:lnTo>
                  <a:pt x="13558" y="4865"/>
                </a:lnTo>
                <a:lnTo>
                  <a:pt x="14020" y="4865"/>
                </a:lnTo>
                <a:lnTo>
                  <a:pt x="14020" y="4676"/>
                </a:lnTo>
                <a:lnTo>
                  <a:pt x="13344" y="4676"/>
                </a:lnTo>
                <a:lnTo>
                  <a:pt x="13344" y="5671"/>
                </a:lnTo>
                <a:lnTo>
                  <a:pt x="14020" y="5671"/>
                </a:lnTo>
                <a:lnTo>
                  <a:pt x="14020" y="5486"/>
                </a:lnTo>
                <a:close/>
                <a:moveTo>
                  <a:pt x="12347" y="4342"/>
                </a:moveTo>
                <a:lnTo>
                  <a:pt x="12347" y="4342"/>
                </a:lnTo>
                <a:cubicBezTo>
                  <a:pt x="11942" y="1879"/>
                  <a:pt x="9805" y="0"/>
                  <a:pt x="7227" y="0"/>
                </a:cubicBezTo>
                <a:cubicBezTo>
                  <a:pt x="4649" y="0"/>
                  <a:pt x="2511" y="1879"/>
                  <a:pt x="2107" y="4342"/>
                </a:cubicBezTo>
                <a:lnTo>
                  <a:pt x="2320" y="4342"/>
                </a:lnTo>
                <a:cubicBezTo>
                  <a:pt x="2724" y="1998"/>
                  <a:pt x="4769" y="209"/>
                  <a:pt x="7227" y="209"/>
                </a:cubicBezTo>
                <a:cubicBezTo>
                  <a:pt x="9684" y="209"/>
                  <a:pt x="11730" y="1998"/>
                  <a:pt x="12134" y="4342"/>
                </a:cubicBezTo>
                <a:lnTo>
                  <a:pt x="12347" y="4342"/>
                </a:lnTo>
                <a:close/>
                <a:moveTo>
                  <a:pt x="2314" y="6003"/>
                </a:moveTo>
                <a:lnTo>
                  <a:pt x="2314" y="6003"/>
                </a:lnTo>
                <a:lnTo>
                  <a:pt x="2101" y="6003"/>
                </a:lnTo>
                <a:cubicBezTo>
                  <a:pt x="2184" y="6530"/>
                  <a:pt x="2346" y="7030"/>
                  <a:pt x="2575" y="7492"/>
                </a:cubicBezTo>
                <a:lnTo>
                  <a:pt x="2813" y="7492"/>
                </a:lnTo>
                <a:cubicBezTo>
                  <a:pt x="2572" y="7032"/>
                  <a:pt x="2401" y="6532"/>
                  <a:pt x="2314" y="6003"/>
                </a:cubicBezTo>
                <a:close/>
                <a:moveTo>
                  <a:pt x="11829" y="4676"/>
                </a:moveTo>
                <a:lnTo>
                  <a:pt x="11829" y="4676"/>
                </a:lnTo>
                <a:lnTo>
                  <a:pt x="11619" y="4676"/>
                </a:lnTo>
                <a:lnTo>
                  <a:pt x="11619" y="5671"/>
                </a:lnTo>
                <a:lnTo>
                  <a:pt x="11829" y="5671"/>
                </a:lnTo>
                <a:lnTo>
                  <a:pt x="11829" y="4676"/>
                </a:lnTo>
                <a:close/>
                <a:moveTo>
                  <a:pt x="596" y="5669"/>
                </a:moveTo>
                <a:lnTo>
                  <a:pt x="596" y="5669"/>
                </a:lnTo>
                <a:cubicBezTo>
                  <a:pt x="603" y="5636"/>
                  <a:pt x="759" y="4889"/>
                  <a:pt x="759" y="4877"/>
                </a:cubicBezTo>
                <a:lnTo>
                  <a:pt x="762" y="4877"/>
                </a:lnTo>
                <a:lnTo>
                  <a:pt x="952" y="5669"/>
                </a:lnTo>
                <a:lnTo>
                  <a:pt x="1233" y="5669"/>
                </a:lnTo>
                <a:lnTo>
                  <a:pt x="1511" y="4676"/>
                </a:lnTo>
                <a:lnTo>
                  <a:pt x="1300" y="4676"/>
                </a:lnTo>
                <a:cubicBezTo>
                  <a:pt x="1270" y="4779"/>
                  <a:pt x="1103" y="5343"/>
                  <a:pt x="1090" y="5449"/>
                </a:cubicBezTo>
                <a:lnTo>
                  <a:pt x="1086" y="5449"/>
                </a:lnTo>
                <a:cubicBezTo>
                  <a:pt x="1086" y="5437"/>
                  <a:pt x="923" y="4709"/>
                  <a:pt x="916" y="4676"/>
                </a:cubicBezTo>
                <a:lnTo>
                  <a:pt x="604" y="4676"/>
                </a:lnTo>
                <a:cubicBezTo>
                  <a:pt x="598" y="4703"/>
                  <a:pt x="459" y="5424"/>
                  <a:pt x="454" y="5449"/>
                </a:cubicBezTo>
                <a:lnTo>
                  <a:pt x="449" y="5449"/>
                </a:lnTo>
                <a:cubicBezTo>
                  <a:pt x="436" y="5340"/>
                  <a:pt x="246" y="4781"/>
                  <a:pt x="210" y="4676"/>
                </a:cubicBezTo>
                <a:lnTo>
                  <a:pt x="0" y="4676"/>
                </a:lnTo>
                <a:lnTo>
                  <a:pt x="315" y="5669"/>
                </a:lnTo>
                <a:lnTo>
                  <a:pt x="596" y="5669"/>
                </a:lnTo>
                <a:close/>
                <a:moveTo>
                  <a:pt x="2208" y="4836"/>
                </a:moveTo>
                <a:lnTo>
                  <a:pt x="2208" y="4836"/>
                </a:lnTo>
                <a:cubicBezTo>
                  <a:pt x="2029" y="4836"/>
                  <a:pt x="1904" y="4976"/>
                  <a:pt x="1904" y="5175"/>
                </a:cubicBezTo>
                <a:cubicBezTo>
                  <a:pt x="1904" y="5375"/>
                  <a:pt x="2029" y="5515"/>
                  <a:pt x="2208" y="5515"/>
                </a:cubicBezTo>
                <a:cubicBezTo>
                  <a:pt x="2387" y="5515"/>
                  <a:pt x="2512" y="5375"/>
                  <a:pt x="2512" y="5175"/>
                </a:cubicBezTo>
                <a:cubicBezTo>
                  <a:pt x="2512" y="4976"/>
                  <a:pt x="2387" y="4836"/>
                  <a:pt x="2208" y="4836"/>
                </a:cubicBezTo>
                <a:close/>
                <a:moveTo>
                  <a:pt x="2208" y="4657"/>
                </a:moveTo>
                <a:lnTo>
                  <a:pt x="2208" y="4657"/>
                </a:lnTo>
                <a:cubicBezTo>
                  <a:pt x="2516" y="4657"/>
                  <a:pt x="2706" y="4852"/>
                  <a:pt x="2706" y="5175"/>
                </a:cubicBezTo>
                <a:cubicBezTo>
                  <a:pt x="2706" y="5498"/>
                  <a:pt x="2516" y="5694"/>
                  <a:pt x="2208" y="5694"/>
                </a:cubicBezTo>
                <a:cubicBezTo>
                  <a:pt x="1900" y="5694"/>
                  <a:pt x="1710" y="5498"/>
                  <a:pt x="1710" y="5175"/>
                </a:cubicBezTo>
                <a:cubicBezTo>
                  <a:pt x="1710" y="4853"/>
                  <a:pt x="1900" y="4657"/>
                  <a:pt x="2208" y="4657"/>
                </a:cubicBezTo>
                <a:close/>
                <a:moveTo>
                  <a:pt x="9886" y="4993"/>
                </a:moveTo>
                <a:lnTo>
                  <a:pt x="9886" y="4993"/>
                </a:lnTo>
                <a:cubicBezTo>
                  <a:pt x="9886" y="4903"/>
                  <a:pt x="9825" y="4861"/>
                  <a:pt x="9693" y="4861"/>
                </a:cubicBezTo>
                <a:lnTo>
                  <a:pt x="9454" y="4861"/>
                </a:lnTo>
                <a:lnTo>
                  <a:pt x="9454" y="5123"/>
                </a:lnTo>
                <a:lnTo>
                  <a:pt x="9689" y="5123"/>
                </a:lnTo>
                <a:cubicBezTo>
                  <a:pt x="9791" y="5123"/>
                  <a:pt x="9886" y="5107"/>
                  <a:pt x="9886" y="4993"/>
                </a:cubicBezTo>
                <a:close/>
                <a:moveTo>
                  <a:pt x="9882" y="5290"/>
                </a:moveTo>
                <a:lnTo>
                  <a:pt x="9882" y="5290"/>
                </a:lnTo>
                <a:lnTo>
                  <a:pt x="10144" y="5671"/>
                </a:lnTo>
                <a:lnTo>
                  <a:pt x="9892" y="5671"/>
                </a:lnTo>
                <a:cubicBezTo>
                  <a:pt x="9889" y="5667"/>
                  <a:pt x="9662" y="5321"/>
                  <a:pt x="9658" y="5316"/>
                </a:cubicBezTo>
                <a:lnTo>
                  <a:pt x="9454" y="5316"/>
                </a:lnTo>
                <a:lnTo>
                  <a:pt x="9454" y="5671"/>
                </a:lnTo>
                <a:lnTo>
                  <a:pt x="9240" y="5671"/>
                </a:lnTo>
                <a:lnTo>
                  <a:pt x="9240" y="4676"/>
                </a:lnTo>
                <a:lnTo>
                  <a:pt x="9694" y="4676"/>
                </a:lnTo>
                <a:cubicBezTo>
                  <a:pt x="9926" y="4676"/>
                  <a:pt x="10111" y="4758"/>
                  <a:pt x="10111" y="4992"/>
                </a:cubicBezTo>
                <a:cubicBezTo>
                  <a:pt x="10111" y="5138"/>
                  <a:pt x="10036" y="5244"/>
                  <a:pt x="9882" y="5290"/>
                </a:cubicBezTo>
                <a:close/>
                <a:moveTo>
                  <a:pt x="3394" y="4342"/>
                </a:moveTo>
                <a:lnTo>
                  <a:pt x="3394" y="4342"/>
                </a:lnTo>
                <a:lnTo>
                  <a:pt x="3606" y="4342"/>
                </a:lnTo>
                <a:cubicBezTo>
                  <a:pt x="3801" y="2971"/>
                  <a:pt x="4460" y="1805"/>
                  <a:pt x="5368" y="1122"/>
                </a:cubicBezTo>
                <a:cubicBezTo>
                  <a:pt x="5294" y="1089"/>
                  <a:pt x="5224" y="1055"/>
                  <a:pt x="5159" y="1019"/>
                </a:cubicBezTo>
                <a:cubicBezTo>
                  <a:pt x="4243" y="1747"/>
                  <a:pt x="3586" y="2943"/>
                  <a:pt x="3394" y="4342"/>
                </a:cubicBezTo>
                <a:close/>
                <a:moveTo>
                  <a:pt x="4237" y="4676"/>
                </a:moveTo>
                <a:lnTo>
                  <a:pt x="4237" y="4676"/>
                </a:lnTo>
                <a:lnTo>
                  <a:pt x="4237" y="5671"/>
                </a:lnTo>
                <a:lnTo>
                  <a:pt x="4992" y="5671"/>
                </a:lnTo>
                <a:lnTo>
                  <a:pt x="4992" y="5482"/>
                </a:lnTo>
                <a:lnTo>
                  <a:pt x="4443" y="5482"/>
                </a:lnTo>
                <a:lnTo>
                  <a:pt x="4443" y="4676"/>
                </a:lnTo>
                <a:lnTo>
                  <a:pt x="4237" y="4676"/>
                </a:lnTo>
                <a:close/>
                <a:moveTo>
                  <a:pt x="3234" y="5123"/>
                </a:moveTo>
                <a:lnTo>
                  <a:pt x="3234" y="5123"/>
                </a:lnTo>
                <a:lnTo>
                  <a:pt x="3469" y="5123"/>
                </a:lnTo>
                <a:cubicBezTo>
                  <a:pt x="3572" y="5123"/>
                  <a:pt x="3667" y="5107"/>
                  <a:pt x="3667" y="4993"/>
                </a:cubicBezTo>
                <a:cubicBezTo>
                  <a:pt x="3667" y="4903"/>
                  <a:pt x="3605" y="4861"/>
                  <a:pt x="3473" y="4861"/>
                </a:cubicBezTo>
                <a:lnTo>
                  <a:pt x="3234" y="4861"/>
                </a:lnTo>
                <a:lnTo>
                  <a:pt x="3234" y="5123"/>
                </a:lnTo>
                <a:close/>
                <a:moveTo>
                  <a:pt x="3021" y="4676"/>
                </a:moveTo>
                <a:lnTo>
                  <a:pt x="3021" y="4676"/>
                </a:lnTo>
                <a:lnTo>
                  <a:pt x="3475" y="4676"/>
                </a:lnTo>
                <a:cubicBezTo>
                  <a:pt x="3714" y="4676"/>
                  <a:pt x="3892" y="4754"/>
                  <a:pt x="3892" y="4992"/>
                </a:cubicBezTo>
                <a:cubicBezTo>
                  <a:pt x="3892" y="5138"/>
                  <a:pt x="3816" y="5244"/>
                  <a:pt x="3662" y="5290"/>
                </a:cubicBezTo>
                <a:lnTo>
                  <a:pt x="3925" y="5671"/>
                </a:lnTo>
                <a:lnTo>
                  <a:pt x="3673" y="5671"/>
                </a:lnTo>
                <a:cubicBezTo>
                  <a:pt x="3670" y="5667"/>
                  <a:pt x="3442" y="5321"/>
                  <a:pt x="3439" y="5316"/>
                </a:cubicBezTo>
                <a:lnTo>
                  <a:pt x="3234" y="5316"/>
                </a:lnTo>
                <a:lnTo>
                  <a:pt x="3234" y="5671"/>
                </a:lnTo>
                <a:lnTo>
                  <a:pt x="3021" y="5671"/>
                </a:lnTo>
                <a:lnTo>
                  <a:pt x="3021" y="4676"/>
                </a:lnTo>
                <a:close/>
                <a:moveTo>
                  <a:pt x="4675" y="4342"/>
                </a:moveTo>
                <a:lnTo>
                  <a:pt x="4675" y="4342"/>
                </a:lnTo>
                <a:lnTo>
                  <a:pt x="4886" y="4342"/>
                </a:lnTo>
                <a:cubicBezTo>
                  <a:pt x="4994" y="3310"/>
                  <a:pt x="5343" y="2097"/>
                  <a:pt x="6044" y="1337"/>
                </a:cubicBezTo>
                <a:cubicBezTo>
                  <a:pt x="5966" y="1320"/>
                  <a:pt x="5890" y="1301"/>
                  <a:pt x="5817" y="1280"/>
                </a:cubicBezTo>
                <a:cubicBezTo>
                  <a:pt x="5230" y="1963"/>
                  <a:pt x="4807" y="3061"/>
                  <a:pt x="4675" y="4342"/>
                </a:cubicBezTo>
                <a:close/>
                <a:moveTo>
                  <a:pt x="5584" y="4872"/>
                </a:moveTo>
                <a:lnTo>
                  <a:pt x="5584" y="4872"/>
                </a:lnTo>
                <a:lnTo>
                  <a:pt x="5461" y="4872"/>
                </a:lnTo>
                <a:lnTo>
                  <a:pt x="5461" y="5479"/>
                </a:lnTo>
                <a:lnTo>
                  <a:pt x="5584" y="5479"/>
                </a:lnTo>
                <a:cubicBezTo>
                  <a:pt x="5819" y="5479"/>
                  <a:pt x="5924" y="5385"/>
                  <a:pt x="5924" y="5175"/>
                </a:cubicBezTo>
                <a:cubicBezTo>
                  <a:pt x="5924" y="4965"/>
                  <a:pt x="5819" y="4872"/>
                  <a:pt x="5584" y="4872"/>
                </a:cubicBezTo>
                <a:close/>
                <a:moveTo>
                  <a:pt x="5587" y="4679"/>
                </a:moveTo>
                <a:lnTo>
                  <a:pt x="5587" y="4679"/>
                </a:lnTo>
                <a:cubicBezTo>
                  <a:pt x="5924" y="4679"/>
                  <a:pt x="6146" y="4840"/>
                  <a:pt x="6146" y="5175"/>
                </a:cubicBezTo>
                <a:cubicBezTo>
                  <a:pt x="6146" y="5511"/>
                  <a:pt x="5924" y="5671"/>
                  <a:pt x="5587" y="5671"/>
                </a:cubicBezTo>
                <a:lnTo>
                  <a:pt x="5247" y="5671"/>
                </a:lnTo>
                <a:lnTo>
                  <a:pt x="5247" y="4679"/>
                </a:lnTo>
                <a:lnTo>
                  <a:pt x="5587" y="4679"/>
                </a:lnTo>
                <a:close/>
                <a:moveTo>
                  <a:pt x="5949" y="6003"/>
                </a:moveTo>
                <a:lnTo>
                  <a:pt x="5949" y="6003"/>
                </a:lnTo>
                <a:cubicBezTo>
                  <a:pt x="5976" y="6536"/>
                  <a:pt x="6027" y="7038"/>
                  <a:pt x="6099" y="7492"/>
                </a:cubicBezTo>
                <a:lnTo>
                  <a:pt x="6311" y="7492"/>
                </a:lnTo>
                <a:cubicBezTo>
                  <a:pt x="6229" y="6977"/>
                  <a:pt x="6182" y="6455"/>
                  <a:pt x="6160" y="6003"/>
                </a:cubicBezTo>
                <a:lnTo>
                  <a:pt x="5949" y="6003"/>
                </a:lnTo>
                <a:close/>
                <a:moveTo>
                  <a:pt x="6686" y="1438"/>
                </a:moveTo>
                <a:lnTo>
                  <a:pt x="6686" y="1438"/>
                </a:lnTo>
                <a:cubicBezTo>
                  <a:pt x="6612" y="1431"/>
                  <a:pt x="6539" y="1423"/>
                  <a:pt x="6468" y="1413"/>
                </a:cubicBezTo>
                <a:cubicBezTo>
                  <a:pt x="6202" y="2102"/>
                  <a:pt x="6012" y="3141"/>
                  <a:pt x="5951" y="4342"/>
                </a:cubicBezTo>
                <a:lnTo>
                  <a:pt x="6161" y="4342"/>
                </a:lnTo>
                <a:cubicBezTo>
                  <a:pt x="6228" y="3058"/>
                  <a:pt x="6441" y="2056"/>
                  <a:pt x="6686" y="1438"/>
                </a:cubicBezTo>
                <a:close/>
                <a:moveTo>
                  <a:pt x="3601" y="6003"/>
                </a:moveTo>
                <a:lnTo>
                  <a:pt x="3601" y="6003"/>
                </a:lnTo>
                <a:lnTo>
                  <a:pt x="3389" y="6003"/>
                </a:lnTo>
                <a:cubicBezTo>
                  <a:pt x="3459" y="6532"/>
                  <a:pt x="3595" y="7033"/>
                  <a:pt x="3787" y="7492"/>
                </a:cubicBezTo>
                <a:lnTo>
                  <a:pt x="4016" y="7492"/>
                </a:lnTo>
                <a:cubicBezTo>
                  <a:pt x="3816" y="7036"/>
                  <a:pt x="3674" y="6535"/>
                  <a:pt x="3601" y="6003"/>
                </a:cubicBezTo>
                <a:close/>
                <a:moveTo>
                  <a:pt x="7435" y="5549"/>
                </a:moveTo>
                <a:lnTo>
                  <a:pt x="7435" y="5549"/>
                </a:lnTo>
                <a:cubicBezTo>
                  <a:pt x="7325" y="5549"/>
                  <a:pt x="7245" y="5503"/>
                  <a:pt x="7230" y="5391"/>
                </a:cubicBezTo>
                <a:lnTo>
                  <a:pt x="7005" y="5391"/>
                </a:lnTo>
                <a:cubicBezTo>
                  <a:pt x="7022" y="5622"/>
                  <a:pt x="7207" y="5721"/>
                  <a:pt x="7438" y="5721"/>
                </a:cubicBezTo>
                <a:cubicBezTo>
                  <a:pt x="7648" y="5721"/>
                  <a:pt x="7830" y="5614"/>
                  <a:pt x="7837" y="5404"/>
                </a:cubicBezTo>
                <a:cubicBezTo>
                  <a:pt x="7844" y="5188"/>
                  <a:pt x="7686" y="5144"/>
                  <a:pt x="7503" y="5094"/>
                </a:cubicBezTo>
                <a:cubicBezTo>
                  <a:pt x="7393" y="5064"/>
                  <a:pt x="7248" y="5024"/>
                  <a:pt x="7252" y="4910"/>
                </a:cubicBezTo>
                <a:cubicBezTo>
                  <a:pt x="7255" y="4830"/>
                  <a:pt x="7339" y="4797"/>
                  <a:pt x="7419" y="4799"/>
                </a:cubicBezTo>
                <a:cubicBezTo>
                  <a:pt x="7537" y="4803"/>
                  <a:pt x="7588" y="4860"/>
                  <a:pt x="7595" y="4952"/>
                </a:cubicBezTo>
                <a:lnTo>
                  <a:pt x="7815" y="4952"/>
                </a:lnTo>
                <a:cubicBezTo>
                  <a:pt x="7806" y="4723"/>
                  <a:pt x="7638" y="4630"/>
                  <a:pt x="7408" y="4630"/>
                </a:cubicBezTo>
                <a:cubicBezTo>
                  <a:pt x="7211" y="4630"/>
                  <a:pt x="7037" y="4732"/>
                  <a:pt x="7030" y="4926"/>
                </a:cubicBezTo>
                <a:cubicBezTo>
                  <a:pt x="7023" y="5153"/>
                  <a:pt x="7198" y="5196"/>
                  <a:pt x="7399" y="5253"/>
                </a:cubicBezTo>
                <a:cubicBezTo>
                  <a:pt x="7495" y="5281"/>
                  <a:pt x="7607" y="5312"/>
                  <a:pt x="7610" y="5409"/>
                </a:cubicBezTo>
                <a:cubicBezTo>
                  <a:pt x="7608" y="5488"/>
                  <a:pt x="7541" y="5549"/>
                  <a:pt x="7435" y="5549"/>
                </a:cubicBezTo>
                <a:close/>
                <a:moveTo>
                  <a:pt x="7122" y="1461"/>
                </a:moveTo>
                <a:lnTo>
                  <a:pt x="7122" y="1461"/>
                </a:lnTo>
                <a:lnTo>
                  <a:pt x="7122" y="4342"/>
                </a:lnTo>
                <a:lnTo>
                  <a:pt x="7332" y="4342"/>
                </a:lnTo>
                <a:lnTo>
                  <a:pt x="7332" y="1461"/>
                </a:lnTo>
                <a:cubicBezTo>
                  <a:pt x="7151" y="1464"/>
                  <a:pt x="7316" y="1464"/>
                  <a:pt x="7122" y="1461"/>
                </a:cubicBezTo>
                <a:close/>
                <a:moveTo>
                  <a:pt x="8911" y="4865"/>
                </a:moveTo>
                <a:lnTo>
                  <a:pt x="8911" y="4865"/>
                </a:lnTo>
                <a:lnTo>
                  <a:pt x="8911" y="4676"/>
                </a:lnTo>
                <a:lnTo>
                  <a:pt x="8147" y="4676"/>
                </a:lnTo>
                <a:lnTo>
                  <a:pt x="8147" y="5671"/>
                </a:lnTo>
                <a:lnTo>
                  <a:pt x="8935" y="5671"/>
                </a:lnTo>
                <a:lnTo>
                  <a:pt x="8935" y="5486"/>
                </a:lnTo>
                <a:lnTo>
                  <a:pt x="8361" y="5486"/>
                </a:lnTo>
                <a:lnTo>
                  <a:pt x="8361" y="5254"/>
                </a:lnTo>
                <a:lnTo>
                  <a:pt x="8823" y="5254"/>
                </a:lnTo>
                <a:lnTo>
                  <a:pt x="8823" y="5072"/>
                </a:lnTo>
                <a:lnTo>
                  <a:pt x="8361" y="5072"/>
                </a:lnTo>
                <a:lnTo>
                  <a:pt x="8361" y="4865"/>
                </a:lnTo>
                <a:lnTo>
                  <a:pt x="8911" y="4865"/>
                </a:lnTo>
                <a:close/>
                <a:moveTo>
                  <a:pt x="8294" y="6003"/>
                </a:moveTo>
                <a:lnTo>
                  <a:pt x="8294" y="6003"/>
                </a:lnTo>
                <a:cubicBezTo>
                  <a:pt x="8267" y="6553"/>
                  <a:pt x="8212" y="7052"/>
                  <a:pt x="8140" y="7492"/>
                </a:cubicBezTo>
                <a:lnTo>
                  <a:pt x="8355" y="7492"/>
                </a:lnTo>
                <a:cubicBezTo>
                  <a:pt x="8427" y="7038"/>
                  <a:pt x="8478" y="6536"/>
                  <a:pt x="8504" y="6003"/>
                </a:cubicBezTo>
                <a:lnTo>
                  <a:pt x="8294" y="6003"/>
                </a:lnTo>
                <a:close/>
                <a:moveTo>
                  <a:pt x="4883" y="6003"/>
                </a:moveTo>
                <a:lnTo>
                  <a:pt x="4883" y="6003"/>
                </a:lnTo>
                <a:cubicBezTo>
                  <a:pt x="4932" y="6483"/>
                  <a:pt x="5031" y="6999"/>
                  <a:pt x="5192" y="7492"/>
                </a:cubicBezTo>
                <a:lnTo>
                  <a:pt x="4972" y="7492"/>
                </a:lnTo>
                <a:cubicBezTo>
                  <a:pt x="4828" y="7038"/>
                  <a:pt x="4725" y="6536"/>
                  <a:pt x="4672" y="6003"/>
                </a:cubicBezTo>
                <a:lnTo>
                  <a:pt x="4883" y="6003"/>
                </a:lnTo>
                <a:close/>
              </a:path>
            </a:pathLst>
          </a:custGeom>
          <a:solidFill>
            <a:srgbClr val="006FC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F9AC90E9-8548-4F44-A404-4532EB3B482D}"/>
              </a:ext>
            </a:extLst>
          </p:cNvPr>
          <p:cNvSpPr>
            <a:spLocks noGrp="1"/>
          </p:cNvSpPr>
          <p:nvPr>
            <p:ph type="title" hasCustomPrompt="1"/>
          </p:nvPr>
        </p:nvSpPr>
        <p:spPr>
          <a:xfrm>
            <a:off x="457200" y="409575"/>
            <a:ext cx="3978275" cy="1691639"/>
          </a:xfrm>
        </p:spPr>
        <p:txBody>
          <a:bodyPr rIns="137160" anchor="b" anchorCtr="0"/>
          <a:lstStyle>
            <a:lvl1pPr>
              <a:defRPr sz="3200" spc="-60" baseline="0"/>
            </a:lvl1pPr>
          </a:lstStyle>
          <a:p>
            <a:r>
              <a:rPr lang="en-US" dirty="0"/>
              <a:t>Section header title</a:t>
            </a:r>
          </a:p>
        </p:txBody>
      </p:sp>
      <p:sp>
        <p:nvSpPr>
          <p:cNvPr id="3" name="Text Placeholder 2">
            <a:extLst>
              <a:ext uri="{FF2B5EF4-FFF2-40B4-BE49-F238E27FC236}">
                <a16:creationId xmlns:a16="http://schemas.microsoft.com/office/drawing/2014/main" id="{0E07319C-9A3D-6A49-8F17-E79484E38275}"/>
              </a:ext>
            </a:extLst>
          </p:cNvPr>
          <p:cNvSpPr>
            <a:spLocks noGrp="1"/>
          </p:cNvSpPr>
          <p:nvPr>
            <p:ph type="body" idx="1" hasCustomPrompt="1"/>
          </p:nvPr>
        </p:nvSpPr>
        <p:spPr>
          <a:xfrm>
            <a:off x="457201" y="2240280"/>
            <a:ext cx="2835274" cy="456267"/>
          </a:xfrm>
        </p:spPr>
        <p:txBody>
          <a:bodyPr>
            <a:noAutofit/>
          </a:bodyPr>
          <a:lstStyle>
            <a:lvl1pPr marL="0" indent="0">
              <a:spcBef>
                <a:spcPts val="0"/>
              </a:spcBef>
              <a:buNone/>
              <a:defRPr sz="1000" cap="none" baseline="0">
                <a:solidFill>
                  <a:schemeClr val="tx1"/>
                </a:solidFill>
              </a:defRPr>
            </a:lvl1pPr>
            <a:lvl2pPr marL="0" indent="0">
              <a:spcBef>
                <a:spcPts val="0"/>
              </a:spcBef>
              <a:buNone/>
              <a:defRPr sz="1000" cap="all" baseline="0">
                <a:solidFill>
                  <a:schemeClr val="tx1"/>
                </a:solidFill>
              </a:defRPr>
            </a:lvl2pPr>
            <a:lvl3pPr marL="0" indent="0">
              <a:spcBef>
                <a:spcPts val="0"/>
              </a:spcBef>
              <a:buNone/>
              <a:defRPr sz="1000" cap="all" baseline="0">
                <a:solidFill>
                  <a:schemeClr val="tx1"/>
                </a:solidFill>
              </a:defRPr>
            </a:lvl3pPr>
            <a:lvl4pPr marL="0" indent="0">
              <a:spcBef>
                <a:spcPts val="0"/>
              </a:spcBef>
              <a:buNone/>
              <a:defRPr sz="1000" cap="all" baseline="0">
                <a:solidFill>
                  <a:schemeClr val="tx1"/>
                </a:solidFill>
              </a:defRPr>
            </a:lvl4pPr>
            <a:lvl5pPr marL="0" indent="0">
              <a:spcBef>
                <a:spcPts val="0"/>
              </a:spcBef>
              <a:buNone/>
              <a:defRPr sz="1000" cap="all" baseline="0">
                <a:solidFill>
                  <a:schemeClr val="tx1"/>
                </a:solidFill>
              </a:defRPr>
            </a:lvl5pPr>
            <a:lvl6pPr marL="0" indent="0">
              <a:spcBef>
                <a:spcPts val="0"/>
              </a:spcBef>
              <a:buNone/>
              <a:defRPr sz="1000" cap="all" baseline="0">
                <a:solidFill>
                  <a:schemeClr val="tx1"/>
                </a:solidFill>
              </a:defRPr>
            </a:lvl6pPr>
            <a:lvl7pPr marL="0" indent="0">
              <a:spcBef>
                <a:spcPts val="0"/>
              </a:spcBef>
              <a:buNone/>
              <a:defRPr sz="1000" cap="all" baseline="0">
                <a:solidFill>
                  <a:schemeClr val="tx1"/>
                </a:solidFill>
              </a:defRPr>
            </a:lvl7pPr>
            <a:lvl8pPr marL="0" indent="0">
              <a:spcBef>
                <a:spcPts val="0"/>
              </a:spcBef>
              <a:buNone/>
              <a:defRPr sz="1000" cap="all" baseline="0">
                <a:solidFill>
                  <a:schemeClr val="tx1"/>
                </a:solidFill>
              </a:defRPr>
            </a:lvl8pPr>
            <a:lvl9pPr marL="0" indent="0">
              <a:spcBef>
                <a:spcPts val="0"/>
              </a:spcBef>
              <a:buNone/>
              <a:defRPr sz="1000" cap="all" baseline="0">
                <a:solidFill>
                  <a:schemeClr val="tx1"/>
                </a:solidFill>
              </a:defRPr>
            </a:lvl9pPr>
          </a:lstStyle>
          <a:p>
            <a:pPr lvl="0"/>
            <a:r>
              <a:rPr lang="en-US" dirty="0"/>
              <a:t>Optional subtitle</a:t>
            </a:r>
          </a:p>
        </p:txBody>
      </p:sp>
    </p:spTree>
    <p:extLst>
      <p:ext uri="{BB962C8B-B14F-4D97-AF65-F5344CB8AC3E}">
        <p14:creationId xmlns:p14="http://schemas.microsoft.com/office/powerpoint/2010/main" val="3785793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secHead" preserve="1">
  <p:cSld name="Section Header 02 Blue">
    <p:bg>
      <p:bgPr>
        <a:solidFill>
          <a:srgbClr val="006FCF"/>
        </a:solidFill>
        <a:effectLst/>
      </p:bgPr>
    </p:bg>
    <p:spTree>
      <p:nvGrpSpPr>
        <p:cNvPr id="1" name=""/>
        <p:cNvGrpSpPr/>
        <p:nvPr/>
      </p:nvGrpSpPr>
      <p:grpSpPr>
        <a:xfrm>
          <a:off x="0" y="0"/>
          <a:ext cx="0" cy="0"/>
          <a:chOff x="0" y="0"/>
          <a:chExt cx="0" cy="0"/>
        </a:xfrm>
      </p:grpSpPr>
      <p:sp>
        <p:nvSpPr>
          <p:cNvPr id="7" name="Freeform 5"/>
          <p:cNvSpPr>
            <a:spLocks noEditPoints="1"/>
          </p:cNvSpPr>
          <p:nvPr userDrawn="1"/>
        </p:nvSpPr>
        <p:spPr bwMode="hidden">
          <a:xfrm>
            <a:off x="2455862" y="1566862"/>
            <a:ext cx="6688138" cy="3576638"/>
          </a:xfrm>
          <a:custGeom>
            <a:avLst/>
            <a:gdLst>
              <a:gd name="T0" fmla="*/ 8637 w 14020"/>
              <a:gd name="T1" fmla="*/ 1280 h 7492"/>
              <a:gd name="T2" fmla="*/ 8503 w 14020"/>
              <a:gd name="T3" fmla="*/ 4342 h 7492"/>
              <a:gd name="T4" fmla="*/ 10437 w 14020"/>
              <a:gd name="T5" fmla="*/ 7492 h 7492"/>
              <a:gd name="T6" fmla="*/ 7332 w 14020"/>
              <a:gd name="T7" fmla="*/ 6003 h 7492"/>
              <a:gd name="T8" fmla="*/ 9570 w 14020"/>
              <a:gd name="T9" fmla="*/ 6003 h 7492"/>
              <a:gd name="T10" fmla="*/ 9570 w 14020"/>
              <a:gd name="T11" fmla="*/ 6003 h 7492"/>
              <a:gd name="T12" fmla="*/ 11060 w 14020"/>
              <a:gd name="T13" fmla="*/ 4342 h 7492"/>
              <a:gd name="T14" fmla="*/ 10697 w 14020"/>
              <a:gd name="T15" fmla="*/ 5671 h 7492"/>
              <a:gd name="T16" fmla="*/ 10511 w 14020"/>
              <a:gd name="T17" fmla="*/ 4676 h 7492"/>
              <a:gd name="T18" fmla="*/ 12601 w 14020"/>
              <a:gd name="T19" fmla="*/ 5515 h 7492"/>
              <a:gd name="T20" fmla="*/ 12605 w 14020"/>
              <a:gd name="T21" fmla="*/ 4657 h 7492"/>
              <a:gd name="T22" fmla="*/ 12139 w 14020"/>
              <a:gd name="T23" fmla="*/ 6003 h 7492"/>
              <a:gd name="T24" fmla="*/ 14020 w 14020"/>
              <a:gd name="T25" fmla="*/ 5486 h 7492"/>
              <a:gd name="T26" fmla="*/ 13558 w 14020"/>
              <a:gd name="T27" fmla="*/ 5072 h 7492"/>
              <a:gd name="T28" fmla="*/ 13344 w 14020"/>
              <a:gd name="T29" fmla="*/ 5671 h 7492"/>
              <a:gd name="T30" fmla="*/ 7227 w 14020"/>
              <a:gd name="T31" fmla="*/ 0 h 7492"/>
              <a:gd name="T32" fmla="*/ 12347 w 14020"/>
              <a:gd name="T33" fmla="*/ 4342 h 7492"/>
              <a:gd name="T34" fmla="*/ 2813 w 14020"/>
              <a:gd name="T35" fmla="*/ 7492 h 7492"/>
              <a:gd name="T36" fmla="*/ 11619 w 14020"/>
              <a:gd name="T37" fmla="*/ 5671 h 7492"/>
              <a:gd name="T38" fmla="*/ 759 w 14020"/>
              <a:gd name="T39" fmla="*/ 4877 h 7492"/>
              <a:gd name="T40" fmla="*/ 1300 w 14020"/>
              <a:gd name="T41" fmla="*/ 4676 h 7492"/>
              <a:gd name="T42" fmla="*/ 454 w 14020"/>
              <a:gd name="T43" fmla="*/ 5449 h 7492"/>
              <a:gd name="T44" fmla="*/ 596 w 14020"/>
              <a:gd name="T45" fmla="*/ 5669 h 7492"/>
              <a:gd name="T46" fmla="*/ 2512 w 14020"/>
              <a:gd name="T47" fmla="*/ 5175 h 7492"/>
              <a:gd name="T48" fmla="*/ 2208 w 14020"/>
              <a:gd name="T49" fmla="*/ 5694 h 7492"/>
              <a:gd name="T50" fmla="*/ 9693 w 14020"/>
              <a:gd name="T51" fmla="*/ 4861 h 7492"/>
              <a:gd name="T52" fmla="*/ 9882 w 14020"/>
              <a:gd name="T53" fmla="*/ 5290 h 7492"/>
              <a:gd name="T54" fmla="*/ 9454 w 14020"/>
              <a:gd name="T55" fmla="*/ 5316 h 7492"/>
              <a:gd name="T56" fmla="*/ 10111 w 14020"/>
              <a:gd name="T57" fmla="*/ 4992 h 7492"/>
              <a:gd name="T58" fmla="*/ 5368 w 14020"/>
              <a:gd name="T59" fmla="*/ 1122 h 7492"/>
              <a:gd name="T60" fmla="*/ 4237 w 14020"/>
              <a:gd name="T61" fmla="*/ 5671 h 7492"/>
              <a:gd name="T62" fmla="*/ 4237 w 14020"/>
              <a:gd name="T63" fmla="*/ 4676 h 7492"/>
              <a:gd name="T64" fmla="*/ 3473 w 14020"/>
              <a:gd name="T65" fmla="*/ 4861 h 7492"/>
              <a:gd name="T66" fmla="*/ 3475 w 14020"/>
              <a:gd name="T67" fmla="*/ 4676 h 7492"/>
              <a:gd name="T68" fmla="*/ 3439 w 14020"/>
              <a:gd name="T69" fmla="*/ 5316 h 7492"/>
              <a:gd name="T70" fmla="*/ 4675 w 14020"/>
              <a:gd name="T71" fmla="*/ 4342 h 7492"/>
              <a:gd name="T72" fmla="*/ 4675 w 14020"/>
              <a:gd name="T73" fmla="*/ 4342 h 7492"/>
              <a:gd name="T74" fmla="*/ 5584 w 14020"/>
              <a:gd name="T75" fmla="*/ 5479 h 7492"/>
              <a:gd name="T76" fmla="*/ 6146 w 14020"/>
              <a:gd name="T77" fmla="*/ 5175 h 7492"/>
              <a:gd name="T78" fmla="*/ 5949 w 14020"/>
              <a:gd name="T79" fmla="*/ 6003 h 7492"/>
              <a:gd name="T80" fmla="*/ 5949 w 14020"/>
              <a:gd name="T81" fmla="*/ 6003 h 7492"/>
              <a:gd name="T82" fmla="*/ 6161 w 14020"/>
              <a:gd name="T83" fmla="*/ 4342 h 7492"/>
              <a:gd name="T84" fmla="*/ 3787 w 14020"/>
              <a:gd name="T85" fmla="*/ 7492 h 7492"/>
              <a:gd name="T86" fmla="*/ 7230 w 14020"/>
              <a:gd name="T87" fmla="*/ 5391 h 7492"/>
              <a:gd name="T88" fmla="*/ 7252 w 14020"/>
              <a:gd name="T89" fmla="*/ 4910 h 7492"/>
              <a:gd name="T90" fmla="*/ 7030 w 14020"/>
              <a:gd name="T91" fmla="*/ 4926 h 7492"/>
              <a:gd name="T92" fmla="*/ 7122 w 14020"/>
              <a:gd name="T93" fmla="*/ 1461 h 7492"/>
              <a:gd name="T94" fmla="*/ 8911 w 14020"/>
              <a:gd name="T95" fmla="*/ 4865 h 7492"/>
              <a:gd name="T96" fmla="*/ 8935 w 14020"/>
              <a:gd name="T97" fmla="*/ 5671 h 7492"/>
              <a:gd name="T98" fmla="*/ 8823 w 14020"/>
              <a:gd name="T99" fmla="*/ 5072 h 7492"/>
              <a:gd name="T100" fmla="*/ 8294 w 14020"/>
              <a:gd name="T101" fmla="*/ 6003 h 7492"/>
              <a:gd name="T102" fmla="*/ 4883 w 14020"/>
              <a:gd name="T103" fmla="*/ 6003 h 7492"/>
              <a:gd name="T104" fmla="*/ 4883 w 14020"/>
              <a:gd name="T105" fmla="*/ 6003 h 7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020" h="7492">
                <a:moveTo>
                  <a:pt x="8409" y="1337"/>
                </a:moveTo>
                <a:lnTo>
                  <a:pt x="8409" y="1337"/>
                </a:lnTo>
                <a:cubicBezTo>
                  <a:pt x="9112" y="2098"/>
                  <a:pt x="9460" y="3312"/>
                  <a:pt x="9567" y="4342"/>
                </a:cubicBezTo>
                <a:lnTo>
                  <a:pt x="9778" y="4342"/>
                </a:lnTo>
                <a:cubicBezTo>
                  <a:pt x="9647" y="3061"/>
                  <a:pt x="9224" y="1963"/>
                  <a:pt x="8637" y="1280"/>
                </a:cubicBezTo>
                <a:cubicBezTo>
                  <a:pt x="8563" y="1301"/>
                  <a:pt x="8487" y="1320"/>
                  <a:pt x="8409" y="1337"/>
                </a:cubicBezTo>
                <a:close/>
                <a:moveTo>
                  <a:pt x="7771" y="1438"/>
                </a:moveTo>
                <a:lnTo>
                  <a:pt x="7771" y="1438"/>
                </a:lnTo>
                <a:cubicBezTo>
                  <a:pt x="8104" y="2268"/>
                  <a:pt x="8246" y="3445"/>
                  <a:pt x="8292" y="4342"/>
                </a:cubicBezTo>
                <a:lnTo>
                  <a:pt x="8503" y="4342"/>
                </a:lnTo>
                <a:cubicBezTo>
                  <a:pt x="8441" y="3141"/>
                  <a:pt x="8251" y="2102"/>
                  <a:pt x="7986" y="1413"/>
                </a:cubicBezTo>
                <a:cubicBezTo>
                  <a:pt x="7915" y="1423"/>
                  <a:pt x="7844" y="1431"/>
                  <a:pt x="7771" y="1438"/>
                </a:cubicBezTo>
                <a:close/>
                <a:moveTo>
                  <a:pt x="10853" y="6003"/>
                </a:moveTo>
                <a:lnTo>
                  <a:pt x="10853" y="6003"/>
                </a:lnTo>
                <a:cubicBezTo>
                  <a:pt x="10780" y="6535"/>
                  <a:pt x="10637" y="7036"/>
                  <a:pt x="10437" y="7492"/>
                </a:cubicBezTo>
                <a:lnTo>
                  <a:pt x="10666" y="7492"/>
                </a:lnTo>
                <a:cubicBezTo>
                  <a:pt x="10858" y="7033"/>
                  <a:pt x="10995" y="6532"/>
                  <a:pt x="11064" y="6003"/>
                </a:cubicBezTo>
                <a:lnTo>
                  <a:pt x="10853" y="6003"/>
                </a:lnTo>
                <a:close/>
                <a:moveTo>
                  <a:pt x="7332" y="6003"/>
                </a:moveTo>
                <a:lnTo>
                  <a:pt x="7332" y="6003"/>
                </a:lnTo>
                <a:lnTo>
                  <a:pt x="7122" y="6003"/>
                </a:lnTo>
                <a:lnTo>
                  <a:pt x="7122" y="7492"/>
                </a:lnTo>
                <a:lnTo>
                  <a:pt x="7332" y="7492"/>
                </a:lnTo>
                <a:lnTo>
                  <a:pt x="7332" y="6003"/>
                </a:lnTo>
                <a:close/>
                <a:moveTo>
                  <a:pt x="9570" y="6003"/>
                </a:moveTo>
                <a:lnTo>
                  <a:pt x="9570" y="6003"/>
                </a:lnTo>
                <a:cubicBezTo>
                  <a:pt x="9522" y="6484"/>
                  <a:pt x="9423" y="7000"/>
                  <a:pt x="9262" y="7492"/>
                </a:cubicBezTo>
                <a:lnTo>
                  <a:pt x="9482" y="7492"/>
                </a:lnTo>
                <a:cubicBezTo>
                  <a:pt x="9626" y="7038"/>
                  <a:pt x="9729" y="6536"/>
                  <a:pt x="9781" y="6003"/>
                </a:cubicBezTo>
                <a:lnTo>
                  <a:pt x="9570" y="6003"/>
                </a:lnTo>
                <a:close/>
                <a:moveTo>
                  <a:pt x="9295" y="1019"/>
                </a:moveTo>
                <a:lnTo>
                  <a:pt x="9295" y="1019"/>
                </a:lnTo>
                <a:cubicBezTo>
                  <a:pt x="9230" y="1055"/>
                  <a:pt x="9159" y="1089"/>
                  <a:pt x="9085" y="1122"/>
                </a:cubicBezTo>
                <a:cubicBezTo>
                  <a:pt x="9993" y="1805"/>
                  <a:pt x="10653" y="2971"/>
                  <a:pt x="10848" y="4342"/>
                </a:cubicBezTo>
                <a:lnTo>
                  <a:pt x="11060" y="4342"/>
                </a:lnTo>
                <a:cubicBezTo>
                  <a:pt x="10868" y="2943"/>
                  <a:pt x="10210" y="1747"/>
                  <a:pt x="9295" y="1019"/>
                </a:cubicBezTo>
                <a:close/>
                <a:moveTo>
                  <a:pt x="10511" y="4676"/>
                </a:moveTo>
                <a:lnTo>
                  <a:pt x="10511" y="4676"/>
                </a:lnTo>
                <a:lnTo>
                  <a:pt x="10279" y="4676"/>
                </a:lnTo>
                <a:lnTo>
                  <a:pt x="10697" y="5671"/>
                </a:lnTo>
                <a:lnTo>
                  <a:pt x="10960" y="5671"/>
                </a:lnTo>
                <a:lnTo>
                  <a:pt x="11378" y="4676"/>
                </a:lnTo>
                <a:lnTo>
                  <a:pt x="11143" y="4676"/>
                </a:lnTo>
                <a:lnTo>
                  <a:pt x="10834" y="5443"/>
                </a:lnTo>
                <a:lnTo>
                  <a:pt x="10511" y="4676"/>
                </a:lnTo>
                <a:close/>
                <a:moveTo>
                  <a:pt x="12601" y="5694"/>
                </a:moveTo>
                <a:lnTo>
                  <a:pt x="12601" y="5694"/>
                </a:lnTo>
                <a:cubicBezTo>
                  <a:pt x="12843" y="5694"/>
                  <a:pt x="13029" y="5573"/>
                  <a:pt x="13054" y="5330"/>
                </a:cubicBezTo>
                <a:lnTo>
                  <a:pt x="12823" y="5330"/>
                </a:lnTo>
                <a:cubicBezTo>
                  <a:pt x="12804" y="5447"/>
                  <a:pt x="12724" y="5515"/>
                  <a:pt x="12601" y="5515"/>
                </a:cubicBezTo>
                <a:cubicBezTo>
                  <a:pt x="12420" y="5515"/>
                  <a:pt x="12346" y="5355"/>
                  <a:pt x="12346" y="5175"/>
                </a:cubicBezTo>
                <a:cubicBezTo>
                  <a:pt x="12346" y="4966"/>
                  <a:pt x="12445" y="4836"/>
                  <a:pt x="12605" y="4836"/>
                </a:cubicBezTo>
                <a:cubicBezTo>
                  <a:pt x="12715" y="4836"/>
                  <a:pt x="12789" y="4893"/>
                  <a:pt x="12814" y="4988"/>
                </a:cubicBezTo>
                <a:lnTo>
                  <a:pt x="13045" y="4988"/>
                </a:lnTo>
                <a:cubicBezTo>
                  <a:pt x="13018" y="4789"/>
                  <a:pt x="12847" y="4657"/>
                  <a:pt x="12605" y="4657"/>
                </a:cubicBezTo>
                <a:cubicBezTo>
                  <a:pt x="12310" y="4657"/>
                  <a:pt x="12133" y="4851"/>
                  <a:pt x="12133" y="5175"/>
                </a:cubicBezTo>
                <a:cubicBezTo>
                  <a:pt x="12133" y="5500"/>
                  <a:pt x="12308" y="5694"/>
                  <a:pt x="12601" y="5694"/>
                </a:cubicBezTo>
                <a:close/>
                <a:moveTo>
                  <a:pt x="12353" y="6003"/>
                </a:moveTo>
                <a:lnTo>
                  <a:pt x="12353" y="6003"/>
                </a:lnTo>
                <a:lnTo>
                  <a:pt x="12139" y="6003"/>
                </a:lnTo>
                <a:cubicBezTo>
                  <a:pt x="12052" y="6532"/>
                  <a:pt x="11881" y="7032"/>
                  <a:pt x="11641" y="7492"/>
                </a:cubicBezTo>
                <a:lnTo>
                  <a:pt x="11879" y="7492"/>
                </a:lnTo>
                <a:cubicBezTo>
                  <a:pt x="12107" y="7030"/>
                  <a:pt x="12270" y="6530"/>
                  <a:pt x="12353" y="6003"/>
                </a:cubicBezTo>
                <a:close/>
                <a:moveTo>
                  <a:pt x="14020" y="5486"/>
                </a:moveTo>
                <a:lnTo>
                  <a:pt x="14020" y="5486"/>
                </a:lnTo>
                <a:lnTo>
                  <a:pt x="13558" y="5486"/>
                </a:lnTo>
                <a:lnTo>
                  <a:pt x="13558" y="5254"/>
                </a:lnTo>
                <a:lnTo>
                  <a:pt x="14020" y="5254"/>
                </a:lnTo>
                <a:lnTo>
                  <a:pt x="14020" y="5072"/>
                </a:lnTo>
                <a:lnTo>
                  <a:pt x="13558" y="5072"/>
                </a:lnTo>
                <a:lnTo>
                  <a:pt x="13558" y="4865"/>
                </a:lnTo>
                <a:lnTo>
                  <a:pt x="14020" y="4865"/>
                </a:lnTo>
                <a:lnTo>
                  <a:pt x="14020" y="4676"/>
                </a:lnTo>
                <a:lnTo>
                  <a:pt x="13344" y="4676"/>
                </a:lnTo>
                <a:lnTo>
                  <a:pt x="13344" y="5671"/>
                </a:lnTo>
                <a:lnTo>
                  <a:pt x="14020" y="5671"/>
                </a:lnTo>
                <a:lnTo>
                  <a:pt x="14020" y="5486"/>
                </a:lnTo>
                <a:close/>
                <a:moveTo>
                  <a:pt x="12347" y="4342"/>
                </a:moveTo>
                <a:lnTo>
                  <a:pt x="12347" y="4342"/>
                </a:lnTo>
                <a:cubicBezTo>
                  <a:pt x="11942" y="1879"/>
                  <a:pt x="9805" y="0"/>
                  <a:pt x="7227" y="0"/>
                </a:cubicBezTo>
                <a:cubicBezTo>
                  <a:pt x="4649" y="0"/>
                  <a:pt x="2511" y="1879"/>
                  <a:pt x="2107" y="4342"/>
                </a:cubicBezTo>
                <a:lnTo>
                  <a:pt x="2320" y="4342"/>
                </a:lnTo>
                <a:cubicBezTo>
                  <a:pt x="2724" y="1998"/>
                  <a:pt x="4769" y="209"/>
                  <a:pt x="7227" y="209"/>
                </a:cubicBezTo>
                <a:cubicBezTo>
                  <a:pt x="9684" y="209"/>
                  <a:pt x="11730" y="1998"/>
                  <a:pt x="12134" y="4342"/>
                </a:cubicBezTo>
                <a:lnTo>
                  <a:pt x="12347" y="4342"/>
                </a:lnTo>
                <a:close/>
                <a:moveTo>
                  <a:pt x="2314" y="6003"/>
                </a:moveTo>
                <a:lnTo>
                  <a:pt x="2314" y="6003"/>
                </a:lnTo>
                <a:lnTo>
                  <a:pt x="2101" y="6003"/>
                </a:lnTo>
                <a:cubicBezTo>
                  <a:pt x="2184" y="6530"/>
                  <a:pt x="2346" y="7030"/>
                  <a:pt x="2575" y="7492"/>
                </a:cubicBezTo>
                <a:lnTo>
                  <a:pt x="2813" y="7492"/>
                </a:lnTo>
                <a:cubicBezTo>
                  <a:pt x="2572" y="7032"/>
                  <a:pt x="2401" y="6532"/>
                  <a:pt x="2314" y="6003"/>
                </a:cubicBezTo>
                <a:close/>
                <a:moveTo>
                  <a:pt x="11829" y="4676"/>
                </a:moveTo>
                <a:lnTo>
                  <a:pt x="11829" y="4676"/>
                </a:lnTo>
                <a:lnTo>
                  <a:pt x="11619" y="4676"/>
                </a:lnTo>
                <a:lnTo>
                  <a:pt x="11619" y="5671"/>
                </a:lnTo>
                <a:lnTo>
                  <a:pt x="11829" y="5671"/>
                </a:lnTo>
                <a:lnTo>
                  <a:pt x="11829" y="4676"/>
                </a:lnTo>
                <a:close/>
                <a:moveTo>
                  <a:pt x="596" y="5669"/>
                </a:moveTo>
                <a:lnTo>
                  <a:pt x="596" y="5669"/>
                </a:lnTo>
                <a:cubicBezTo>
                  <a:pt x="603" y="5636"/>
                  <a:pt x="759" y="4889"/>
                  <a:pt x="759" y="4877"/>
                </a:cubicBezTo>
                <a:lnTo>
                  <a:pt x="762" y="4877"/>
                </a:lnTo>
                <a:lnTo>
                  <a:pt x="952" y="5669"/>
                </a:lnTo>
                <a:lnTo>
                  <a:pt x="1233" y="5669"/>
                </a:lnTo>
                <a:lnTo>
                  <a:pt x="1511" y="4676"/>
                </a:lnTo>
                <a:lnTo>
                  <a:pt x="1300" y="4676"/>
                </a:lnTo>
                <a:cubicBezTo>
                  <a:pt x="1270" y="4779"/>
                  <a:pt x="1103" y="5343"/>
                  <a:pt x="1090" y="5449"/>
                </a:cubicBezTo>
                <a:lnTo>
                  <a:pt x="1086" y="5449"/>
                </a:lnTo>
                <a:cubicBezTo>
                  <a:pt x="1086" y="5437"/>
                  <a:pt x="923" y="4709"/>
                  <a:pt x="916" y="4676"/>
                </a:cubicBezTo>
                <a:lnTo>
                  <a:pt x="604" y="4676"/>
                </a:lnTo>
                <a:cubicBezTo>
                  <a:pt x="598" y="4703"/>
                  <a:pt x="459" y="5424"/>
                  <a:pt x="454" y="5449"/>
                </a:cubicBezTo>
                <a:lnTo>
                  <a:pt x="449" y="5449"/>
                </a:lnTo>
                <a:cubicBezTo>
                  <a:pt x="436" y="5340"/>
                  <a:pt x="246" y="4781"/>
                  <a:pt x="210" y="4676"/>
                </a:cubicBezTo>
                <a:lnTo>
                  <a:pt x="0" y="4676"/>
                </a:lnTo>
                <a:lnTo>
                  <a:pt x="315" y="5669"/>
                </a:lnTo>
                <a:lnTo>
                  <a:pt x="596" y="5669"/>
                </a:lnTo>
                <a:close/>
                <a:moveTo>
                  <a:pt x="2208" y="4836"/>
                </a:moveTo>
                <a:lnTo>
                  <a:pt x="2208" y="4836"/>
                </a:lnTo>
                <a:cubicBezTo>
                  <a:pt x="2029" y="4836"/>
                  <a:pt x="1904" y="4976"/>
                  <a:pt x="1904" y="5175"/>
                </a:cubicBezTo>
                <a:cubicBezTo>
                  <a:pt x="1904" y="5375"/>
                  <a:pt x="2029" y="5515"/>
                  <a:pt x="2208" y="5515"/>
                </a:cubicBezTo>
                <a:cubicBezTo>
                  <a:pt x="2387" y="5515"/>
                  <a:pt x="2512" y="5375"/>
                  <a:pt x="2512" y="5175"/>
                </a:cubicBezTo>
                <a:cubicBezTo>
                  <a:pt x="2512" y="4976"/>
                  <a:pt x="2387" y="4836"/>
                  <a:pt x="2208" y="4836"/>
                </a:cubicBezTo>
                <a:close/>
                <a:moveTo>
                  <a:pt x="2208" y="4657"/>
                </a:moveTo>
                <a:lnTo>
                  <a:pt x="2208" y="4657"/>
                </a:lnTo>
                <a:cubicBezTo>
                  <a:pt x="2516" y="4657"/>
                  <a:pt x="2706" y="4852"/>
                  <a:pt x="2706" y="5175"/>
                </a:cubicBezTo>
                <a:cubicBezTo>
                  <a:pt x="2706" y="5498"/>
                  <a:pt x="2516" y="5694"/>
                  <a:pt x="2208" y="5694"/>
                </a:cubicBezTo>
                <a:cubicBezTo>
                  <a:pt x="1900" y="5694"/>
                  <a:pt x="1710" y="5498"/>
                  <a:pt x="1710" y="5175"/>
                </a:cubicBezTo>
                <a:cubicBezTo>
                  <a:pt x="1710" y="4853"/>
                  <a:pt x="1900" y="4657"/>
                  <a:pt x="2208" y="4657"/>
                </a:cubicBezTo>
                <a:close/>
                <a:moveTo>
                  <a:pt x="9886" y="4993"/>
                </a:moveTo>
                <a:lnTo>
                  <a:pt x="9886" y="4993"/>
                </a:lnTo>
                <a:cubicBezTo>
                  <a:pt x="9886" y="4903"/>
                  <a:pt x="9825" y="4861"/>
                  <a:pt x="9693" y="4861"/>
                </a:cubicBezTo>
                <a:lnTo>
                  <a:pt x="9454" y="4861"/>
                </a:lnTo>
                <a:lnTo>
                  <a:pt x="9454" y="5123"/>
                </a:lnTo>
                <a:lnTo>
                  <a:pt x="9689" y="5123"/>
                </a:lnTo>
                <a:cubicBezTo>
                  <a:pt x="9791" y="5123"/>
                  <a:pt x="9886" y="5107"/>
                  <a:pt x="9886" y="4993"/>
                </a:cubicBezTo>
                <a:close/>
                <a:moveTo>
                  <a:pt x="9882" y="5290"/>
                </a:moveTo>
                <a:lnTo>
                  <a:pt x="9882" y="5290"/>
                </a:lnTo>
                <a:lnTo>
                  <a:pt x="10144" y="5671"/>
                </a:lnTo>
                <a:lnTo>
                  <a:pt x="9892" y="5671"/>
                </a:lnTo>
                <a:cubicBezTo>
                  <a:pt x="9889" y="5667"/>
                  <a:pt x="9662" y="5321"/>
                  <a:pt x="9658" y="5316"/>
                </a:cubicBezTo>
                <a:lnTo>
                  <a:pt x="9454" y="5316"/>
                </a:lnTo>
                <a:lnTo>
                  <a:pt x="9454" y="5671"/>
                </a:lnTo>
                <a:lnTo>
                  <a:pt x="9240" y="5671"/>
                </a:lnTo>
                <a:lnTo>
                  <a:pt x="9240" y="4676"/>
                </a:lnTo>
                <a:lnTo>
                  <a:pt x="9694" y="4676"/>
                </a:lnTo>
                <a:cubicBezTo>
                  <a:pt x="9926" y="4676"/>
                  <a:pt x="10111" y="4758"/>
                  <a:pt x="10111" y="4992"/>
                </a:cubicBezTo>
                <a:cubicBezTo>
                  <a:pt x="10111" y="5138"/>
                  <a:pt x="10036" y="5244"/>
                  <a:pt x="9882" y="5290"/>
                </a:cubicBezTo>
                <a:close/>
                <a:moveTo>
                  <a:pt x="3394" y="4342"/>
                </a:moveTo>
                <a:lnTo>
                  <a:pt x="3394" y="4342"/>
                </a:lnTo>
                <a:lnTo>
                  <a:pt x="3606" y="4342"/>
                </a:lnTo>
                <a:cubicBezTo>
                  <a:pt x="3801" y="2971"/>
                  <a:pt x="4460" y="1805"/>
                  <a:pt x="5368" y="1122"/>
                </a:cubicBezTo>
                <a:cubicBezTo>
                  <a:pt x="5294" y="1089"/>
                  <a:pt x="5224" y="1055"/>
                  <a:pt x="5159" y="1019"/>
                </a:cubicBezTo>
                <a:cubicBezTo>
                  <a:pt x="4243" y="1747"/>
                  <a:pt x="3586" y="2943"/>
                  <a:pt x="3394" y="4342"/>
                </a:cubicBezTo>
                <a:close/>
                <a:moveTo>
                  <a:pt x="4237" y="4676"/>
                </a:moveTo>
                <a:lnTo>
                  <a:pt x="4237" y="4676"/>
                </a:lnTo>
                <a:lnTo>
                  <a:pt x="4237" y="5671"/>
                </a:lnTo>
                <a:lnTo>
                  <a:pt x="4992" y="5671"/>
                </a:lnTo>
                <a:lnTo>
                  <a:pt x="4992" y="5482"/>
                </a:lnTo>
                <a:lnTo>
                  <a:pt x="4443" y="5482"/>
                </a:lnTo>
                <a:lnTo>
                  <a:pt x="4443" y="4676"/>
                </a:lnTo>
                <a:lnTo>
                  <a:pt x="4237" y="4676"/>
                </a:lnTo>
                <a:close/>
                <a:moveTo>
                  <a:pt x="3234" y="5123"/>
                </a:moveTo>
                <a:lnTo>
                  <a:pt x="3234" y="5123"/>
                </a:lnTo>
                <a:lnTo>
                  <a:pt x="3469" y="5123"/>
                </a:lnTo>
                <a:cubicBezTo>
                  <a:pt x="3572" y="5123"/>
                  <a:pt x="3667" y="5107"/>
                  <a:pt x="3667" y="4993"/>
                </a:cubicBezTo>
                <a:cubicBezTo>
                  <a:pt x="3667" y="4903"/>
                  <a:pt x="3605" y="4861"/>
                  <a:pt x="3473" y="4861"/>
                </a:cubicBezTo>
                <a:lnTo>
                  <a:pt x="3234" y="4861"/>
                </a:lnTo>
                <a:lnTo>
                  <a:pt x="3234" y="5123"/>
                </a:lnTo>
                <a:close/>
                <a:moveTo>
                  <a:pt x="3021" y="4676"/>
                </a:moveTo>
                <a:lnTo>
                  <a:pt x="3021" y="4676"/>
                </a:lnTo>
                <a:lnTo>
                  <a:pt x="3475" y="4676"/>
                </a:lnTo>
                <a:cubicBezTo>
                  <a:pt x="3714" y="4676"/>
                  <a:pt x="3892" y="4754"/>
                  <a:pt x="3892" y="4992"/>
                </a:cubicBezTo>
                <a:cubicBezTo>
                  <a:pt x="3892" y="5138"/>
                  <a:pt x="3816" y="5244"/>
                  <a:pt x="3662" y="5290"/>
                </a:cubicBezTo>
                <a:lnTo>
                  <a:pt x="3925" y="5671"/>
                </a:lnTo>
                <a:lnTo>
                  <a:pt x="3673" y="5671"/>
                </a:lnTo>
                <a:cubicBezTo>
                  <a:pt x="3670" y="5667"/>
                  <a:pt x="3442" y="5321"/>
                  <a:pt x="3439" y="5316"/>
                </a:cubicBezTo>
                <a:lnTo>
                  <a:pt x="3234" y="5316"/>
                </a:lnTo>
                <a:lnTo>
                  <a:pt x="3234" y="5671"/>
                </a:lnTo>
                <a:lnTo>
                  <a:pt x="3021" y="5671"/>
                </a:lnTo>
                <a:lnTo>
                  <a:pt x="3021" y="4676"/>
                </a:lnTo>
                <a:close/>
                <a:moveTo>
                  <a:pt x="4675" y="4342"/>
                </a:moveTo>
                <a:lnTo>
                  <a:pt x="4675" y="4342"/>
                </a:lnTo>
                <a:lnTo>
                  <a:pt x="4886" y="4342"/>
                </a:lnTo>
                <a:cubicBezTo>
                  <a:pt x="4994" y="3310"/>
                  <a:pt x="5343" y="2097"/>
                  <a:pt x="6044" y="1337"/>
                </a:cubicBezTo>
                <a:cubicBezTo>
                  <a:pt x="5966" y="1320"/>
                  <a:pt x="5890" y="1301"/>
                  <a:pt x="5817" y="1280"/>
                </a:cubicBezTo>
                <a:cubicBezTo>
                  <a:pt x="5230" y="1963"/>
                  <a:pt x="4807" y="3061"/>
                  <a:pt x="4675" y="4342"/>
                </a:cubicBezTo>
                <a:close/>
                <a:moveTo>
                  <a:pt x="5584" y="4872"/>
                </a:moveTo>
                <a:lnTo>
                  <a:pt x="5584" y="4872"/>
                </a:lnTo>
                <a:lnTo>
                  <a:pt x="5461" y="4872"/>
                </a:lnTo>
                <a:lnTo>
                  <a:pt x="5461" y="5479"/>
                </a:lnTo>
                <a:lnTo>
                  <a:pt x="5584" y="5479"/>
                </a:lnTo>
                <a:cubicBezTo>
                  <a:pt x="5819" y="5479"/>
                  <a:pt x="5924" y="5385"/>
                  <a:pt x="5924" y="5175"/>
                </a:cubicBezTo>
                <a:cubicBezTo>
                  <a:pt x="5924" y="4965"/>
                  <a:pt x="5819" y="4872"/>
                  <a:pt x="5584" y="4872"/>
                </a:cubicBezTo>
                <a:close/>
                <a:moveTo>
                  <a:pt x="5587" y="4679"/>
                </a:moveTo>
                <a:lnTo>
                  <a:pt x="5587" y="4679"/>
                </a:lnTo>
                <a:cubicBezTo>
                  <a:pt x="5924" y="4679"/>
                  <a:pt x="6146" y="4840"/>
                  <a:pt x="6146" y="5175"/>
                </a:cubicBezTo>
                <a:cubicBezTo>
                  <a:pt x="6146" y="5511"/>
                  <a:pt x="5924" y="5671"/>
                  <a:pt x="5587" y="5671"/>
                </a:cubicBezTo>
                <a:lnTo>
                  <a:pt x="5247" y="5671"/>
                </a:lnTo>
                <a:lnTo>
                  <a:pt x="5247" y="4679"/>
                </a:lnTo>
                <a:lnTo>
                  <a:pt x="5587" y="4679"/>
                </a:lnTo>
                <a:close/>
                <a:moveTo>
                  <a:pt x="5949" y="6003"/>
                </a:moveTo>
                <a:lnTo>
                  <a:pt x="5949" y="6003"/>
                </a:lnTo>
                <a:cubicBezTo>
                  <a:pt x="5976" y="6536"/>
                  <a:pt x="6027" y="7038"/>
                  <a:pt x="6099" y="7492"/>
                </a:cubicBezTo>
                <a:lnTo>
                  <a:pt x="6311" y="7492"/>
                </a:lnTo>
                <a:cubicBezTo>
                  <a:pt x="6229" y="6977"/>
                  <a:pt x="6182" y="6455"/>
                  <a:pt x="6160" y="6003"/>
                </a:cubicBezTo>
                <a:lnTo>
                  <a:pt x="5949" y="6003"/>
                </a:lnTo>
                <a:close/>
                <a:moveTo>
                  <a:pt x="6686" y="1438"/>
                </a:moveTo>
                <a:lnTo>
                  <a:pt x="6686" y="1438"/>
                </a:lnTo>
                <a:cubicBezTo>
                  <a:pt x="6612" y="1431"/>
                  <a:pt x="6539" y="1423"/>
                  <a:pt x="6468" y="1413"/>
                </a:cubicBezTo>
                <a:cubicBezTo>
                  <a:pt x="6202" y="2102"/>
                  <a:pt x="6012" y="3141"/>
                  <a:pt x="5951" y="4342"/>
                </a:cubicBezTo>
                <a:lnTo>
                  <a:pt x="6161" y="4342"/>
                </a:lnTo>
                <a:cubicBezTo>
                  <a:pt x="6228" y="3058"/>
                  <a:pt x="6441" y="2056"/>
                  <a:pt x="6686" y="1438"/>
                </a:cubicBezTo>
                <a:close/>
                <a:moveTo>
                  <a:pt x="3601" y="6003"/>
                </a:moveTo>
                <a:lnTo>
                  <a:pt x="3601" y="6003"/>
                </a:lnTo>
                <a:lnTo>
                  <a:pt x="3389" y="6003"/>
                </a:lnTo>
                <a:cubicBezTo>
                  <a:pt x="3459" y="6532"/>
                  <a:pt x="3595" y="7033"/>
                  <a:pt x="3787" y="7492"/>
                </a:cubicBezTo>
                <a:lnTo>
                  <a:pt x="4016" y="7492"/>
                </a:lnTo>
                <a:cubicBezTo>
                  <a:pt x="3816" y="7036"/>
                  <a:pt x="3674" y="6535"/>
                  <a:pt x="3601" y="6003"/>
                </a:cubicBezTo>
                <a:close/>
                <a:moveTo>
                  <a:pt x="7435" y="5549"/>
                </a:moveTo>
                <a:lnTo>
                  <a:pt x="7435" y="5549"/>
                </a:lnTo>
                <a:cubicBezTo>
                  <a:pt x="7325" y="5549"/>
                  <a:pt x="7245" y="5503"/>
                  <a:pt x="7230" y="5391"/>
                </a:cubicBezTo>
                <a:lnTo>
                  <a:pt x="7005" y="5391"/>
                </a:lnTo>
                <a:cubicBezTo>
                  <a:pt x="7022" y="5622"/>
                  <a:pt x="7207" y="5721"/>
                  <a:pt x="7438" y="5721"/>
                </a:cubicBezTo>
                <a:cubicBezTo>
                  <a:pt x="7648" y="5721"/>
                  <a:pt x="7830" y="5614"/>
                  <a:pt x="7837" y="5404"/>
                </a:cubicBezTo>
                <a:cubicBezTo>
                  <a:pt x="7844" y="5188"/>
                  <a:pt x="7686" y="5144"/>
                  <a:pt x="7503" y="5094"/>
                </a:cubicBezTo>
                <a:cubicBezTo>
                  <a:pt x="7393" y="5064"/>
                  <a:pt x="7248" y="5024"/>
                  <a:pt x="7252" y="4910"/>
                </a:cubicBezTo>
                <a:cubicBezTo>
                  <a:pt x="7255" y="4830"/>
                  <a:pt x="7339" y="4797"/>
                  <a:pt x="7419" y="4799"/>
                </a:cubicBezTo>
                <a:cubicBezTo>
                  <a:pt x="7537" y="4803"/>
                  <a:pt x="7588" y="4860"/>
                  <a:pt x="7595" y="4952"/>
                </a:cubicBezTo>
                <a:lnTo>
                  <a:pt x="7815" y="4952"/>
                </a:lnTo>
                <a:cubicBezTo>
                  <a:pt x="7806" y="4723"/>
                  <a:pt x="7638" y="4630"/>
                  <a:pt x="7408" y="4630"/>
                </a:cubicBezTo>
                <a:cubicBezTo>
                  <a:pt x="7211" y="4630"/>
                  <a:pt x="7037" y="4732"/>
                  <a:pt x="7030" y="4926"/>
                </a:cubicBezTo>
                <a:cubicBezTo>
                  <a:pt x="7023" y="5153"/>
                  <a:pt x="7198" y="5196"/>
                  <a:pt x="7399" y="5253"/>
                </a:cubicBezTo>
                <a:cubicBezTo>
                  <a:pt x="7495" y="5281"/>
                  <a:pt x="7607" y="5312"/>
                  <a:pt x="7610" y="5409"/>
                </a:cubicBezTo>
                <a:cubicBezTo>
                  <a:pt x="7608" y="5488"/>
                  <a:pt x="7541" y="5549"/>
                  <a:pt x="7435" y="5549"/>
                </a:cubicBezTo>
                <a:close/>
                <a:moveTo>
                  <a:pt x="7122" y="1461"/>
                </a:moveTo>
                <a:lnTo>
                  <a:pt x="7122" y="1461"/>
                </a:lnTo>
                <a:lnTo>
                  <a:pt x="7122" y="4342"/>
                </a:lnTo>
                <a:lnTo>
                  <a:pt x="7332" y="4342"/>
                </a:lnTo>
                <a:lnTo>
                  <a:pt x="7332" y="1461"/>
                </a:lnTo>
                <a:cubicBezTo>
                  <a:pt x="7151" y="1464"/>
                  <a:pt x="7316" y="1464"/>
                  <a:pt x="7122" y="1461"/>
                </a:cubicBezTo>
                <a:close/>
                <a:moveTo>
                  <a:pt x="8911" y="4865"/>
                </a:moveTo>
                <a:lnTo>
                  <a:pt x="8911" y="4865"/>
                </a:lnTo>
                <a:lnTo>
                  <a:pt x="8911" y="4676"/>
                </a:lnTo>
                <a:lnTo>
                  <a:pt x="8147" y="4676"/>
                </a:lnTo>
                <a:lnTo>
                  <a:pt x="8147" y="5671"/>
                </a:lnTo>
                <a:lnTo>
                  <a:pt x="8935" y="5671"/>
                </a:lnTo>
                <a:lnTo>
                  <a:pt x="8935" y="5486"/>
                </a:lnTo>
                <a:lnTo>
                  <a:pt x="8361" y="5486"/>
                </a:lnTo>
                <a:lnTo>
                  <a:pt x="8361" y="5254"/>
                </a:lnTo>
                <a:lnTo>
                  <a:pt x="8823" y="5254"/>
                </a:lnTo>
                <a:lnTo>
                  <a:pt x="8823" y="5072"/>
                </a:lnTo>
                <a:lnTo>
                  <a:pt x="8361" y="5072"/>
                </a:lnTo>
                <a:lnTo>
                  <a:pt x="8361" y="4865"/>
                </a:lnTo>
                <a:lnTo>
                  <a:pt x="8911" y="4865"/>
                </a:lnTo>
                <a:close/>
                <a:moveTo>
                  <a:pt x="8294" y="6003"/>
                </a:moveTo>
                <a:lnTo>
                  <a:pt x="8294" y="6003"/>
                </a:lnTo>
                <a:cubicBezTo>
                  <a:pt x="8267" y="6553"/>
                  <a:pt x="8212" y="7052"/>
                  <a:pt x="8140" y="7492"/>
                </a:cubicBezTo>
                <a:lnTo>
                  <a:pt x="8355" y="7492"/>
                </a:lnTo>
                <a:cubicBezTo>
                  <a:pt x="8427" y="7038"/>
                  <a:pt x="8478" y="6536"/>
                  <a:pt x="8504" y="6003"/>
                </a:cubicBezTo>
                <a:lnTo>
                  <a:pt x="8294" y="6003"/>
                </a:lnTo>
                <a:close/>
                <a:moveTo>
                  <a:pt x="4883" y="6003"/>
                </a:moveTo>
                <a:lnTo>
                  <a:pt x="4883" y="6003"/>
                </a:lnTo>
                <a:cubicBezTo>
                  <a:pt x="4932" y="6483"/>
                  <a:pt x="5031" y="6999"/>
                  <a:pt x="5192" y="7492"/>
                </a:cubicBezTo>
                <a:lnTo>
                  <a:pt x="4972" y="7492"/>
                </a:lnTo>
                <a:cubicBezTo>
                  <a:pt x="4828" y="7038"/>
                  <a:pt x="4725" y="6536"/>
                  <a:pt x="4672" y="6003"/>
                </a:cubicBezTo>
                <a:lnTo>
                  <a:pt x="4883" y="6003"/>
                </a:lnTo>
                <a:close/>
              </a:path>
            </a:pathLst>
          </a:custGeom>
          <a:solidFill>
            <a:srgbClr val="00175A"/>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F9AC90E9-8548-4F44-A404-4532EB3B482D}"/>
              </a:ext>
            </a:extLst>
          </p:cNvPr>
          <p:cNvSpPr>
            <a:spLocks noGrp="1"/>
          </p:cNvSpPr>
          <p:nvPr>
            <p:ph type="title" hasCustomPrompt="1"/>
          </p:nvPr>
        </p:nvSpPr>
        <p:spPr>
          <a:xfrm>
            <a:off x="457200" y="409575"/>
            <a:ext cx="3978275" cy="1691639"/>
          </a:xfrm>
        </p:spPr>
        <p:txBody>
          <a:bodyPr rIns="137160" anchor="b" anchorCtr="0"/>
          <a:lstStyle>
            <a:lvl1pPr>
              <a:defRPr sz="3200" spc="-60" baseline="0">
                <a:solidFill>
                  <a:schemeClr val="bg1"/>
                </a:solidFill>
              </a:defRPr>
            </a:lvl1pPr>
          </a:lstStyle>
          <a:p>
            <a:r>
              <a:rPr lang="en-US" dirty="0"/>
              <a:t>Section header title</a:t>
            </a:r>
          </a:p>
        </p:txBody>
      </p:sp>
      <p:sp>
        <p:nvSpPr>
          <p:cNvPr id="3" name="Text Placeholder 2">
            <a:extLst>
              <a:ext uri="{FF2B5EF4-FFF2-40B4-BE49-F238E27FC236}">
                <a16:creationId xmlns:a16="http://schemas.microsoft.com/office/drawing/2014/main" id="{0E07319C-9A3D-6A49-8F17-E79484E38275}"/>
              </a:ext>
            </a:extLst>
          </p:cNvPr>
          <p:cNvSpPr>
            <a:spLocks noGrp="1"/>
          </p:cNvSpPr>
          <p:nvPr>
            <p:ph type="body" idx="1" hasCustomPrompt="1"/>
          </p:nvPr>
        </p:nvSpPr>
        <p:spPr>
          <a:xfrm>
            <a:off x="457201" y="2240280"/>
            <a:ext cx="2835274" cy="456267"/>
          </a:xfrm>
        </p:spPr>
        <p:txBody>
          <a:bodyPr>
            <a:noAutofit/>
          </a:bodyPr>
          <a:lstStyle>
            <a:lvl1pPr marL="0" indent="0">
              <a:spcBef>
                <a:spcPts val="0"/>
              </a:spcBef>
              <a:buNone/>
              <a:defRPr sz="1000" cap="none" baseline="0">
                <a:solidFill>
                  <a:schemeClr val="tx2"/>
                </a:solidFill>
              </a:defRPr>
            </a:lvl1pPr>
            <a:lvl2pPr marL="0" indent="0">
              <a:spcBef>
                <a:spcPts val="0"/>
              </a:spcBef>
              <a:buNone/>
              <a:defRPr sz="1000" cap="all" baseline="0">
                <a:solidFill>
                  <a:schemeClr val="tx2"/>
                </a:solidFill>
              </a:defRPr>
            </a:lvl2pPr>
            <a:lvl3pPr marL="0" indent="0">
              <a:spcBef>
                <a:spcPts val="0"/>
              </a:spcBef>
              <a:buNone/>
              <a:defRPr sz="1000" cap="all" baseline="0">
                <a:solidFill>
                  <a:schemeClr val="tx2"/>
                </a:solidFill>
              </a:defRPr>
            </a:lvl3pPr>
            <a:lvl4pPr marL="0" indent="0">
              <a:spcBef>
                <a:spcPts val="0"/>
              </a:spcBef>
              <a:buNone/>
              <a:defRPr sz="1000" cap="all" baseline="0">
                <a:solidFill>
                  <a:schemeClr val="tx2"/>
                </a:solidFill>
              </a:defRPr>
            </a:lvl4pPr>
            <a:lvl5pPr marL="0" indent="0">
              <a:spcBef>
                <a:spcPts val="0"/>
              </a:spcBef>
              <a:buNone/>
              <a:defRPr sz="1000" cap="all" baseline="0">
                <a:solidFill>
                  <a:schemeClr val="tx2"/>
                </a:solidFill>
              </a:defRPr>
            </a:lvl5pPr>
            <a:lvl6pPr marL="0" indent="0">
              <a:spcBef>
                <a:spcPts val="0"/>
              </a:spcBef>
              <a:buNone/>
              <a:defRPr sz="1000" cap="all" baseline="0">
                <a:solidFill>
                  <a:schemeClr val="tx2"/>
                </a:solidFill>
              </a:defRPr>
            </a:lvl6pPr>
            <a:lvl7pPr marL="0" indent="0">
              <a:spcBef>
                <a:spcPts val="0"/>
              </a:spcBef>
              <a:buNone/>
              <a:defRPr sz="1000" cap="all" baseline="0">
                <a:solidFill>
                  <a:schemeClr val="tx2"/>
                </a:solidFill>
              </a:defRPr>
            </a:lvl7pPr>
            <a:lvl8pPr marL="0" indent="0">
              <a:spcBef>
                <a:spcPts val="0"/>
              </a:spcBef>
              <a:buNone/>
              <a:defRPr sz="1000" cap="all" baseline="0">
                <a:solidFill>
                  <a:schemeClr val="tx2"/>
                </a:solidFill>
              </a:defRPr>
            </a:lvl8pPr>
            <a:lvl9pPr marL="0" indent="0">
              <a:spcBef>
                <a:spcPts val="0"/>
              </a:spcBef>
              <a:buNone/>
              <a:defRPr sz="1000" cap="all" baseline="0">
                <a:solidFill>
                  <a:schemeClr val="tx2"/>
                </a:solidFill>
              </a:defRPr>
            </a:lvl9pPr>
          </a:lstStyle>
          <a:p>
            <a:pPr lvl="0"/>
            <a:r>
              <a:rPr lang="en-US" dirty="0"/>
              <a:t>Optional subtitle</a:t>
            </a:r>
          </a:p>
        </p:txBody>
      </p:sp>
    </p:spTree>
    <p:extLst>
      <p:ext uri="{BB962C8B-B14F-4D97-AF65-F5344CB8AC3E}">
        <p14:creationId xmlns:p14="http://schemas.microsoft.com/office/powerpoint/2010/main" val="1766168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secHead" preserve="1">
  <p:cSld name="Section Header 03 White">
    <p:spTree>
      <p:nvGrpSpPr>
        <p:cNvPr id="1" name=""/>
        <p:cNvGrpSpPr/>
        <p:nvPr/>
      </p:nvGrpSpPr>
      <p:grpSpPr>
        <a:xfrm>
          <a:off x="0" y="0"/>
          <a:ext cx="0" cy="0"/>
          <a:chOff x="0" y="0"/>
          <a:chExt cx="0" cy="0"/>
        </a:xfrm>
      </p:grpSpPr>
      <p:sp>
        <p:nvSpPr>
          <p:cNvPr id="7" name="Freeform 5"/>
          <p:cNvSpPr>
            <a:spLocks noEditPoints="1"/>
          </p:cNvSpPr>
          <p:nvPr userDrawn="1"/>
        </p:nvSpPr>
        <p:spPr bwMode="hidden">
          <a:xfrm>
            <a:off x="0" y="0"/>
            <a:ext cx="9144000" cy="5143500"/>
          </a:xfrm>
          <a:custGeom>
            <a:avLst/>
            <a:gdLst>
              <a:gd name="T0" fmla="*/ 17163 w 19200"/>
              <a:gd name="T1" fmla="*/ 6575 h 10809"/>
              <a:gd name="T2" fmla="*/ 17052 w 19200"/>
              <a:gd name="T3" fmla="*/ 6382 h 10809"/>
              <a:gd name="T4" fmla="*/ 18502 w 19200"/>
              <a:gd name="T5" fmla="*/ 6504 h 10809"/>
              <a:gd name="T6" fmla="*/ 19080 w 19200"/>
              <a:gd name="T7" fmla="*/ 6835 h 10809"/>
              <a:gd name="T8" fmla="*/ 3072 w 19200"/>
              <a:gd name="T9" fmla="*/ 5298 h 10809"/>
              <a:gd name="T10" fmla="*/ 3164 w 19200"/>
              <a:gd name="T11" fmla="*/ 5603 h 10809"/>
              <a:gd name="T12" fmla="*/ 7795 w 19200"/>
              <a:gd name="T13" fmla="*/ 0 h 10809"/>
              <a:gd name="T14" fmla="*/ 10034 w 19200"/>
              <a:gd name="T15" fmla="*/ 0 h 10809"/>
              <a:gd name="T16" fmla="*/ 15218 w 19200"/>
              <a:gd name="T17" fmla="*/ 3216 h 10809"/>
              <a:gd name="T18" fmla="*/ 16154 w 19200"/>
              <a:gd name="T19" fmla="*/ 3362 h 10809"/>
              <a:gd name="T20" fmla="*/ 10633 w 19200"/>
              <a:gd name="T21" fmla="*/ 2356 h 10809"/>
              <a:gd name="T22" fmla="*/ 12001 w 19200"/>
              <a:gd name="T23" fmla="*/ 770 h 10809"/>
              <a:gd name="T24" fmla="*/ 13981 w 19200"/>
              <a:gd name="T25" fmla="*/ 827 h 10809"/>
              <a:gd name="T26" fmla="*/ 6291 w 19200"/>
              <a:gd name="T27" fmla="*/ 5727 h 10809"/>
              <a:gd name="T28" fmla="*/ 6291 w 19200"/>
              <a:gd name="T29" fmla="*/ 9042 h 10809"/>
              <a:gd name="T30" fmla="*/ 5190 w 19200"/>
              <a:gd name="T31" fmla="*/ 2655 h 10809"/>
              <a:gd name="T32" fmla="*/ 4159 w 19200"/>
              <a:gd name="T33" fmla="*/ 7282 h 10809"/>
              <a:gd name="T34" fmla="*/ 3462 w 19200"/>
              <a:gd name="T35" fmla="*/ 7576 h 10809"/>
              <a:gd name="T36" fmla="*/ 4973 w 19200"/>
              <a:gd name="T37" fmla="*/ 0 h 10809"/>
              <a:gd name="T38" fmla="*/ 15381 w 19200"/>
              <a:gd name="T39" fmla="*/ 6525 h 10809"/>
              <a:gd name="T40" fmla="*/ 16342 w 19200"/>
              <a:gd name="T41" fmla="*/ 5679 h 10809"/>
              <a:gd name="T42" fmla="*/ 12099 w 19200"/>
              <a:gd name="T43" fmla="*/ 5524 h 10809"/>
              <a:gd name="T44" fmla="*/ 12569 w 19200"/>
              <a:gd name="T45" fmla="*/ 6527 h 10809"/>
              <a:gd name="T46" fmla="*/ 6418 w 19200"/>
              <a:gd name="T47" fmla="*/ 6864 h 10809"/>
              <a:gd name="T48" fmla="*/ 5498 w 19200"/>
              <a:gd name="T49" fmla="*/ 8069 h 10809"/>
              <a:gd name="T50" fmla="*/ 10735 w 19200"/>
              <a:gd name="T51" fmla="*/ 5754 h 10809"/>
              <a:gd name="T52" fmla="*/ 14267 w 19200"/>
              <a:gd name="T53" fmla="*/ 6393 h 10809"/>
              <a:gd name="T54" fmla="*/ 14072 w 19200"/>
              <a:gd name="T55" fmla="*/ 6389 h 10809"/>
              <a:gd name="T56" fmla="*/ 7025 w 19200"/>
              <a:gd name="T57" fmla="*/ 7878 h 10809"/>
              <a:gd name="T58" fmla="*/ 8797 w 19200"/>
              <a:gd name="T59" fmla="*/ 6737 h 10809"/>
              <a:gd name="T60" fmla="*/ 8778 w 19200"/>
              <a:gd name="T61" fmla="*/ 7285 h 10809"/>
              <a:gd name="T62" fmla="*/ 9851 w 19200"/>
              <a:gd name="T63" fmla="*/ 7472 h 10809"/>
              <a:gd name="T64" fmla="*/ 1599 w 19200"/>
              <a:gd name="T65" fmla="*/ 2604 h 10809"/>
              <a:gd name="T66" fmla="*/ 6619 w 19200"/>
              <a:gd name="T67" fmla="*/ 10090 h 10809"/>
              <a:gd name="T68" fmla="*/ 3374 w 19200"/>
              <a:gd name="T69" fmla="*/ 9872 h 10809"/>
              <a:gd name="T70" fmla="*/ 0 w 19200"/>
              <a:gd name="T71" fmla="*/ 8877 h 10809"/>
              <a:gd name="T72" fmla="*/ 1259 w 19200"/>
              <a:gd name="T73" fmla="*/ 10809 h 10809"/>
              <a:gd name="T74" fmla="*/ 906 w 19200"/>
              <a:gd name="T75" fmla="*/ 8456 h 10809"/>
              <a:gd name="T76" fmla="*/ 6086 w 19200"/>
              <a:gd name="T77" fmla="*/ 3235 h 10809"/>
              <a:gd name="T78" fmla="*/ 3904 w 19200"/>
              <a:gd name="T79" fmla="*/ 1884 h 10809"/>
              <a:gd name="T80" fmla="*/ 7711 w 19200"/>
              <a:gd name="T81" fmla="*/ 3891 h 10809"/>
              <a:gd name="T82" fmla="*/ 3270 w 19200"/>
              <a:gd name="T83" fmla="*/ 1249 h 10809"/>
              <a:gd name="T84" fmla="*/ 3058 w 19200"/>
              <a:gd name="T85" fmla="*/ 10809 h 10809"/>
              <a:gd name="T86" fmla="*/ 13980 w 19200"/>
              <a:gd name="T87" fmla="*/ 8057 h 10809"/>
              <a:gd name="T88" fmla="*/ 19200 w 19200"/>
              <a:gd name="T89" fmla="*/ 4981 h 10809"/>
              <a:gd name="T90" fmla="*/ 17513 w 19200"/>
              <a:gd name="T91" fmla="*/ 4091 h 10809"/>
              <a:gd name="T92" fmla="*/ 8446 w 19200"/>
              <a:gd name="T93" fmla="*/ 3297 h 10809"/>
              <a:gd name="T94" fmla="*/ 4176 w 19200"/>
              <a:gd name="T95" fmla="*/ 0 h 10809"/>
              <a:gd name="T96" fmla="*/ 5794 w 19200"/>
              <a:gd name="T97" fmla="*/ 4268 h 10809"/>
              <a:gd name="T98" fmla="*/ 2572 w 19200"/>
              <a:gd name="T99" fmla="*/ 0 h 10809"/>
              <a:gd name="T100" fmla="*/ 4401 w 19200"/>
              <a:gd name="T101" fmla="*/ 10809 h 10809"/>
              <a:gd name="T102" fmla="*/ 10301 w 19200"/>
              <a:gd name="T103" fmla="*/ 3256 h 10809"/>
              <a:gd name="T104" fmla="*/ 16105 w 19200"/>
              <a:gd name="T105" fmla="*/ 8817 h 10809"/>
              <a:gd name="T106" fmla="*/ 13876 w 19200"/>
              <a:gd name="T107" fmla="*/ 10393 h 10809"/>
              <a:gd name="T108" fmla="*/ 17179 w 19200"/>
              <a:gd name="T109" fmla="*/ 2356 h 10809"/>
              <a:gd name="T110" fmla="*/ 12942 w 19200"/>
              <a:gd name="T111" fmla="*/ 10809 h 10809"/>
              <a:gd name="T112" fmla="*/ 14929 w 19200"/>
              <a:gd name="T113" fmla="*/ 10474 h 10809"/>
              <a:gd name="T114" fmla="*/ 17374 w 19200"/>
              <a:gd name="T115" fmla="*/ 9309 h 10809"/>
              <a:gd name="T116" fmla="*/ 8709 w 19200"/>
              <a:gd name="T117" fmla="*/ 9862 h 10809"/>
              <a:gd name="T118" fmla="*/ 10755 w 19200"/>
              <a:gd name="T119" fmla="*/ 10809 h 10809"/>
              <a:gd name="T120" fmla="*/ 12001 w 19200"/>
              <a:gd name="T121" fmla="*/ 10760 h 10809"/>
              <a:gd name="T122" fmla="*/ 12825 w 19200"/>
              <a:gd name="T123" fmla="*/ 10514 h 108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200" h="10809">
                <a:moveTo>
                  <a:pt x="9021" y="0"/>
                </a:moveTo>
                <a:lnTo>
                  <a:pt x="9021" y="0"/>
                </a:lnTo>
                <a:lnTo>
                  <a:pt x="8809" y="0"/>
                </a:lnTo>
                <a:lnTo>
                  <a:pt x="8249" y="2990"/>
                </a:lnTo>
                <a:cubicBezTo>
                  <a:pt x="8339" y="2985"/>
                  <a:pt x="8394" y="2984"/>
                  <a:pt x="8463" y="2984"/>
                </a:cubicBezTo>
                <a:lnTo>
                  <a:pt x="9021" y="0"/>
                </a:lnTo>
                <a:close/>
                <a:moveTo>
                  <a:pt x="16748" y="6933"/>
                </a:moveTo>
                <a:lnTo>
                  <a:pt x="16748" y="6933"/>
                </a:lnTo>
                <a:lnTo>
                  <a:pt x="17163" y="6575"/>
                </a:lnTo>
                <a:lnTo>
                  <a:pt x="17538" y="7226"/>
                </a:lnTo>
                <a:lnTo>
                  <a:pt x="17853" y="7362"/>
                </a:lnTo>
                <a:lnTo>
                  <a:pt x="17341" y="6464"/>
                </a:lnTo>
                <a:lnTo>
                  <a:pt x="17810" y="6054"/>
                </a:lnTo>
                <a:lnTo>
                  <a:pt x="17581" y="5960"/>
                </a:lnTo>
                <a:lnTo>
                  <a:pt x="17233" y="6274"/>
                </a:lnTo>
                <a:lnTo>
                  <a:pt x="16874" y="5644"/>
                </a:lnTo>
                <a:cubicBezTo>
                  <a:pt x="16773" y="5608"/>
                  <a:pt x="16671" y="5572"/>
                  <a:pt x="16566" y="5538"/>
                </a:cubicBezTo>
                <a:lnTo>
                  <a:pt x="17052" y="6382"/>
                </a:lnTo>
                <a:lnTo>
                  <a:pt x="16525" y="6851"/>
                </a:lnTo>
                <a:cubicBezTo>
                  <a:pt x="16600" y="6877"/>
                  <a:pt x="16675" y="6905"/>
                  <a:pt x="16748" y="6933"/>
                </a:cubicBezTo>
                <a:close/>
                <a:moveTo>
                  <a:pt x="19200" y="250"/>
                </a:moveTo>
                <a:lnTo>
                  <a:pt x="19200" y="250"/>
                </a:lnTo>
                <a:lnTo>
                  <a:pt x="19153" y="0"/>
                </a:lnTo>
                <a:lnTo>
                  <a:pt x="18940" y="0"/>
                </a:lnTo>
                <a:lnTo>
                  <a:pt x="19200" y="1387"/>
                </a:lnTo>
                <a:lnTo>
                  <a:pt x="19200" y="250"/>
                </a:lnTo>
                <a:close/>
                <a:moveTo>
                  <a:pt x="18502" y="6504"/>
                </a:moveTo>
                <a:lnTo>
                  <a:pt x="18502" y="6504"/>
                </a:lnTo>
                <a:lnTo>
                  <a:pt x="18257" y="6427"/>
                </a:lnTo>
                <a:lnTo>
                  <a:pt x="18257" y="6810"/>
                </a:lnTo>
                <a:lnTo>
                  <a:pt x="18502" y="6887"/>
                </a:lnTo>
                <a:cubicBezTo>
                  <a:pt x="18722" y="6959"/>
                  <a:pt x="18867" y="6983"/>
                  <a:pt x="18867" y="6798"/>
                </a:cubicBezTo>
                <a:cubicBezTo>
                  <a:pt x="18867" y="6649"/>
                  <a:pt x="18728" y="6578"/>
                  <a:pt x="18502" y="6504"/>
                </a:cubicBezTo>
                <a:close/>
                <a:moveTo>
                  <a:pt x="18689" y="6358"/>
                </a:moveTo>
                <a:lnTo>
                  <a:pt x="18689" y="6358"/>
                </a:lnTo>
                <a:cubicBezTo>
                  <a:pt x="18957" y="6473"/>
                  <a:pt x="19080" y="6612"/>
                  <a:pt x="19080" y="6835"/>
                </a:cubicBezTo>
                <a:cubicBezTo>
                  <a:pt x="19080" y="7033"/>
                  <a:pt x="18908" y="7224"/>
                  <a:pt x="18522" y="7097"/>
                </a:cubicBezTo>
                <a:lnTo>
                  <a:pt x="18257" y="7011"/>
                </a:lnTo>
                <a:lnTo>
                  <a:pt x="18257" y="7520"/>
                </a:lnTo>
                <a:lnTo>
                  <a:pt x="18044" y="7440"/>
                </a:lnTo>
                <a:lnTo>
                  <a:pt x="18044" y="6140"/>
                </a:lnTo>
                <a:cubicBezTo>
                  <a:pt x="18479" y="6275"/>
                  <a:pt x="18614" y="6328"/>
                  <a:pt x="18689" y="6358"/>
                </a:cubicBezTo>
                <a:close/>
                <a:moveTo>
                  <a:pt x="6291" y="6258"/>
                </a:moveTo>
                <a:lnTo>
                  <a:pt x="6291" y="6258"/>
                </a:lnTo>
                <a:cubicBezTo>
                  <a:pt x="5059" y="6257"/>
                  <a:pt x="4031" y="5910"/>
                  <a:pt x="3072" y="5298"/>
                </a:cubicBezTo>
                <a:lnTo>
                  <a:pt x="2054" y="7565"/>
                </a:lnTo>
                <a:cubicBezTo>
                  <a:pt x="3391" y="8342"/>
                  <a:pt x="4795" y="8720"/>
                  <a:pt x="6291" y="8720"/>
                </a:cubicBezTo>
                <a:cubicBezTo>
                  <a:pt x="10201" y="8720"/>
                  <a:pt x="11122" y="6997"/>
                  <a:pt x="13980" y="6997"/>
                </a:cubicBezTo>
                <a:cubicBezTo>
                  <a:pt x="16116" y="6997"/>
                  <a:pt x="17171" y="7959"/>
                  <a:pt x="19200" y="8446"/>
                </a:cubicBezTo>
                <a:lnTo>
                  <a:pt x="19200" y="8231"/>
                </a:lnTo>
                <a:cubicBezTo>
                  <a:pt x="17207" y="7743"/>
                  <a:pt x="16161" y="6788"/>
                  <a:pt x="13980" y="6788"/>
                </a:cubicBezTo>
                <a:cubicBezTo>
                  <a:pt x="11051" y="6788"/>
                  <a:pt x="10170" y="8511"/>
                  <a:pt x="6291" y="8511"/>
                </a:cubicBezTo>
                <a:cubicBezTo>
                  <a:pt x="4888" y="8511"/>
                  <a:pt x="3518" y="8155"/>
                  <a:pt x="2322" y="7479"/>
                </a:cubicBezTo>
                <a:lnTo>
                  <a:pt x="3164" y="5603"/>
                </a:lnTo>
                <a:cubicBezTo>
                  <a:pt x="4092" y="6168"/>
                  <a:pt x="5171" y="6466"/>
                  <a:pt x="6291" y="6466"/>
                </a:cubicBezTo>
                <a:cubicBezTo>
                  <a:pt x="9740" y="6466"/>
                  <a:pt x="10436" y="4743"/>
                  <a:pt x="13981" y="4743"/>
                </a:cubicBezTo>
                <a:cubicBezTo>
                  <a:pt x="16483" y="4743"/>
                  <a:pt x="17566" y="5602"/>
                  <a:pt x="19200" y="6107"/>
                </a:cubicBezTo>
                <a:lnTo>
                  <a:pt x="19200" y="5888"/>
                </a:lnTo>
                <a:cubicBezTo>
                  <a:pt x="17600" y="5382"/>
                  <a:pt x="16508" y="4534"/>
                  <a:pt x="13981" y="4534"/>
                </a:cubicBezTo>
                <a:cubicBezTo>
                  <a:pt x="10376" y="4534"/>
                  <a:pt x="9693" y="6258"/>
                  <a:pt x="6291" y="6258"/>
                </a:cubicBezTo>
                <a:close/>
                <a:moveTo>
                  <a:pt x="8009" y="0"/>
                </a:moveTo>
                <a:lnTo>
                  <a:pt x="8009" y="0"/>
                </a:lnTo>
                <a:lnTo>
                  <a:pt x="7795" y="0"/>
                </a:lnTo>
                <a:lnTo>
                  <a:pt x="7044" y="3345"/>
                </a:lnTo>
                <a:cubicBezTo>
                  <a:pt x="7120" y="3303"/>
                  <a:pt x="7200" y="3261"/>
                  <a:pt x="7286" y="3221"/>
                </a:cubicBezTo>
                <a:lnTo>
                  <a:pt x="8009" y="0"/>
                </a:lnTo>
                <a:close/>
                <a:moveTo>
                  <a:pt x="10034" y="0"/>
                </a:moveTo>
                <a:lnTo>
                  <a:pt x="10034" y="0"/>
                </a:lnTo>
                <a:lnTo>
                  <a:pt x="9822" y="0"/>
                </a:lnTo>
                <a:lnTo>
                  <a:pt x="9390" y="2891"/>
                </a:lnTo>
                <a:cubicBezTo>
                  <a:pt x="9466" y="2819"/>
                  <a:pt x="9546" y="2751"/>
                  <a:pt x="9631" y="2688"/>
                </a:cubicBezTo>
                <a:lnTo>
                  <a:pt x="10034" y="0"/>
                </a:lnTo>
                <a:close/>
                <a:moveTo>
                  <a:pt x="6997" y="0"/>
                </a:moveTo>
                <a:lnTo>
                  <a:pt x="6997" y="0"/>
                </a:lnTo>
                <a:lnTo>
                  <a:pt x="6780" y="0"/>
                </a:lnTo>
                <a:lnTo>
                  <a:pt x="6126" y="2498"/>
                </a:lnTo>
                <a:cubicBezTo>
                  <a:pt x="6194" y="2494"/>
                  <a:pt x="6267" y="2491"/>
                  <a:pt x="6344" y="2490"/>
                </a:cubicBezTo>
                <a:lnTo>
                  <a:pt x="6997" y="0"/>
                </a:lnTo>
                <a:close/>
                <a:moveTo>
                  <a:pt x="15009" y="3195"/>
                </a:moveTo>
                <a:lnTo>
                  <a:pt x="15009" y="3195"/>
                </a:lnTo>
                <a:cubicBezTo>
                  <a:pt x="15080" y="3201"/>
                  <a:pt x="15150" y="3208"/>
                  <a:pt x="15218" y="3216"/>
                </a:cubicBezTo>
                <a:lnTo>
                  <a:pt x="15136" y="1017"/>
                </a:lnTo>
                <a:cubicBezTo>
                  <a:pt x="15068" y="1032"/>
                  <a:pt x="14998" y="1045"/>
                  <a:pt x="14929" y="1057"/>
                </a:cubicBezTo>
                <a:lnTo>
                  <a:pt x="15009" y="3195"/>
                </a:lnTo>
                <a:close/>
                <a:moveTo>
                  <a:pt x="16154" y="3362"/>
                </a:moveTo>
                <a:lnTo>
                  <a:pt x="16154" y="3362"/>
                </a:lnTo>
                <a:cubicBezTo>
                  <a:pt x="16226" y="3377"/>
                  <a:pt x="16297" y="3393"/>
                  <a:pt x="16367" y="3409"/>
                </a:cubicBezTo>
                <a:lnTo>
                  <a:pt x="16163" y="687"/>
                </a:lnTo>
                <a:cubicBezTo>
                  <a:pt x="16096" y="717"/>
                  <a:pt x="16028" y="744"/>
                  <a:pt x="15960" y="770"/>
                </a:cubicBezTo>
                <a:lnTo>
                  <a:pt x="16154" y="3362"/>
                </a:lnTo>
                <a:close/>
                <a:moveTo>
                  <a:pt x="13876" y="1137"/>
                </a:moveTo>
                <a:lnTo>
                  <a:pt x="13876" y="1137"/>
                </a:lnTo>
                <a:lnTo>
                  <a:pt x="13876" y="3152"/>
                </a:lnTo>
                <a:cubicBezTo>
                  <a:pt x="13911" y="3152"/>
                  <a:pt x="13945" y="3151"/>
                  <a:pt x="13981" y="3151"/>
                </a:cubicBezTo>
                <a:cubicBezTo>
                  <a:pt x="14016" y="3151"/>
                  <a:pt x="14050" y="3152"/>
                  <a:pt x="14085" y="3152"/>
                </a:cubicBezTo>
                <a:lnTo>
                  <a:pt x="14085" y="1137"/>
                </a:lnTo>
                <a:cubicBezTo>
                  <a:pt x="14050" y="1138"/>
                  <a:pt x="14016" y="1140"/>
                  <a:pt x="13981" y="1140"/>
                </a:cubicBezTo>
                <a:cubicBezTo>
                  <a:pt x="13945" y="1140"/>
                  <a:pt x="13911" y="1138"/>
                  <a:pt x="13876" y="1137"/>
                </a:cubicBezTo>
                <a:close/>
                <a:moveTo>
                  <a:pt x="10633" y="2356"/>
                </a:moveTo>
                <a:lnTo>
                  <a:pt x="10633" y="2356"/>
                </a:lnTo>
                <a:lnTo>
                  <a:pt x="10782" y="2356"/>
                </a:lnTo>
                <a:lnTo>
                  <a:pt x="11016" y="269"/>
                </a:lnTo>
                <a:cubicBezTo>
                  <a:pt x="10950" y="226"/>
                  <a:pt x="10885" y="182"/>
                  <a:pt x="10821" y="137"/>
                </a:cubicBezTo>
                <a:lnTo>
                  <a:pt x="10571" y="2358"/>
                </a:lnTo>
                <a:cubicBezTo>
                  <a:pt x="10592" y="2358"/>
                  <a:pt x="10612" y="2356"/>
                  <a:pt x="10633" y="2356"/>
                </a:cubicBezTo>
                <a:close/>
                <a:moveTo>
                  <a:pt x="11807" y="3362"/>
                </a:moveTo>
                <a:lnTo>
                  <a:pt x="11807" y="3362"/>
                </a:lnTo>
                <a:lnTo>
                  <a:pt x="12001" y="770"/>
                </a:lnTo>
                <a:cubicBezTo>
                  <a:pt x="11933" y="744"/>
                  <a:pt x="11865" y="717"/>
                  <a:pt x="11798" y="687"/>
                </a:cubicBezTo>
                <a:lnTo>
                  <a:pt x="11594" y="3409"/>
                </a:lnTo>
                <a:cubicBezTo>
                  <a:pt x="11664" y="3393"/>
                  <a:pt x="11735" y="3378"/>
                  <a:pt x="11807" y="3362"/>
                </a:cubicBezTo>
                <a:close/>
                <a:moveTo>
                  <a:pt x="16377" y="0"/>
                </a:moveTo>
                <a:lnTo>
                  <a:pt x="16377" y="0"/>
                </a:lnTo>
                <a:cubicBezTo>
                  <a:pt x="15666" y="393"/>
                  <a:pt x="14849" y="618"/>
                  <a:pt x="13981" y="618"/>
                </a:cubicBezTo>
                <a:cubicBezTo>
                  <a:pt x="13112" y="618"/>
                  <a:pt x="12295" y="393"/>
                  <a:pt x="11584" y="0"/>
                </a:cubicBezTo>
                <a:lnTo>
                  <a:pt x="11174" y="0"/>
                </a:lnTo>
                <a:cubicBezTo>
                  <a:pt x="11982" y="522"/>
                  <a:pt x="12946" y="827"/>
                  <a:pt x="13981" y="827"/>
                </a:cubicBezTo>
                <a:cubicBezTo>
                  <a:pt x="15015" y="827"/>
                  <a:pt x="15979" y="522"/>
                  <a:pt x="16787" y="0"/>
                </a:cubicBezTo>
                <a:lnTo>
                  <a:pt x="16377" y="0"/>
                </a:lnTo>
                <a:close/>
                <a:moveTo>
                  <a:pt x="12952" y="3195"/>
                </a:moveTo>
                <a:lnTo>
                  <a:pt x="12952" y="3195"/>
                </a:lnTo>
                <a:lnTo>
                  <a:pt x="13032" y="1057"/>
                </a:lnTo>
                <a:cubicBezTo>
                  <a:pt x="12963" y="1045"/>
                  <a:pt x="12893" y="1032"/>
                  <a:pt x="12825" y="1017"/>
                </a:cubicBezTo>
                <a:lnTo>
                  <a:pt x="12743" y="3216"/>
                </a:lnTo>
                <a:cubicBezTo>
                  <a:pt x="12811" y="3208"/>
                  <a:pt x="12881" y="3201"/>
                  <a:pt x="12952" y="3195"/>
                </a:cubicBezTo>
                <a:close/>
                <a:moveTo>
                  <a:pt x="6291" y="5727"/>
                </a:moveTo>
                <a:lnTo>
                  <a:pt x="6291" y="5727"/>
                </a:lnTo>
                <a:cubicBezTo>
                  <a:pt x="4914" y="5727"/>
                  <a:pt x="3700" y="5258"/>
                  <a:pt x="2633" y="4258"/>
                </a:cubicBezTo>
                <a:lnTo>
                  <a:pt x="1232" y="7663"/>
                </a:lnTo>
                <a:cubicBezTo>
                  <a:pt x="2786" y="8739"/>
                  <a:pt x="4492" y="9251"/>
                  <a:pt x="6291" y="9251"/>
                </a:cubicBezTo>
                <a:cubicBezTo>
                  <a:pt x="10232" y="9251"/>
                  <a:pt x="11352" y="7527"/>
                  <a:pt x="13980" y="7527"/>
                </a:cubicBezTo>
                <a:cubicBezTo>
                  <a:pt x="15959" y="7527"/>
                  <a:pt x="17083" y="8504"/>
                  <a:pt x="19200" y="8987"/>
                </a:cubicBezTo>
                <a:lnTo>
                  <a:pt x="19200" y="8771"/>
                </a:lnTo>
                <a:cubicBezTo>
                  <a:pt x="17122" y="8286"/>
                  <a:pt x="15995" y="7318"/>
                  <a:pt x="13980" y="7318"/>
                </a:cubicBezTo>
                <a:cubicBezTo>
                  <a:pt x="11294" y="7318"/>
                  <a:pt x="10185" y="9042"/>
                  <a:pt x="6291" y="9042"/>
                </a:cubicBezTo>
                <a:cubicBezTo>
                  <a:pt x="4553" y="9042"/>
                  <a:pt x="2895" y="8539"/>
                  <a:pt x="1490" y="7586"/>
                </a:cubicBezTo>
                <a:lnTo>
                  <a:pt x="2712" y="4615"/>
                </a:lnTo>
                <a:cubicBezTo>
                  <a:pt x="3676" y="5468"/>
                  <a:pt x="4941" y="5936"/>
                  <a:pt x="6291" y="5936"/>
                </a:cubicBezTo>
                <a:cubicBezTo>
                  <a:pt x="9615" y="5936"/>
                  <a:pt x="10290" y="4213"/>
                  <a:pt x="13981" y="4213"/>
                </a:cubicBezTo>
                <a:cubicBezTo>
                  <a:pt x="16541" y="4213"/>
                  <a:pt x="17650" y="5042"/>
                  <a:pt x="19200" y="5550"/>
                </a:cubicBezTo>
                <a:lnTo>
                  <a:pt x="19200" y="5329"/>
                </a:lnTo>
                <a:cubicBezTo>
                  <a:pt x="17682" y="4820"/>
                  <a:pt x="16555" y="4004"/>
                  <a:pt x="13981" y="4004"/>
                </a:cubicBezTo>
                <a:cubicBezTo>
                  <a:pt x="10242" y="4004"/>
                  <a:pt x="9554" y="5727"/>
                  <a:pt x="6291" y="5727"/>
                </a:cubicBezTo>
                <a:close/>
                <a:moveTo>
                  <a:pt x="5190" y="2655"/>
                </a:moveTo>
                <a:lnTo>
                  <a:pt x="5190" y="2655"/>
                </a:lnTo>
                <a:lnTo>
                  <a:pt x="5984" y="0"/>
                </a:lnTo>
                <a:lnTo>
                  <a:pt x="5766" y="0"/>
                </a:lnTo>
                <a:lnTo>
                  <a:pt x="4962" y="2689"/>
                </a:lnTo>
                <a:cubicBezTo>
                  <a:pt x="5039" y="2682"/>
                  <a:pt x="5114" y="2670"/>
                  <a:pt x="5190" y="2655"/>
                </a:cubicBezTo>
                <a:close/>
                <a:moveTo>
                  <a:pt x="3906" y="6587"/>
                </a:moveTo>
                <a:lnTo>
                  <a:pt x="3906" y="6587"/>
                </a:lnTo>
                <a:cubicBezTo>
                  <a:pt x="3891" y="6624"/>
                  <a:pt x="3785" y="6860"/>
                  <a:pt x="3679" y="7096"/>
                </a:cubicBezTo>
                <a:cubicBezTo>
                  <a:pt x="3839" y="7165"/>
                  <a:pt x="3999" y="7227"/>
                  <a:pt x="4159" y="7282"/>
                </a:cubicBezTo>
                <a:lnTo>
                  <a:pt x="3906" y="6587"/>
                </a:lnTo>
                <a:close/>
                <a:moveTo>
                  <a:pt x="3786" y="6365"/>
                </a:moveTo>
                <a:lnTo>
                  <a:pt x="3786" y="6365"/>
                </a:lnTo>
                <a:cubicBezTo>
                  <a:pt x="3889" y="6408"/>
                  <a:pt x="3992" y="6449"/>
                  <a:pt x="4098" y="6486"/>
                </a:cubicBezTo>
                <a:lnTo>
                  <a:pt x="4618" y="7928"/>
                </a:lnTo>
                <a:cubicBezTo>
                  <a:pt x="4535" y="7910"/>
                  <a:pt x="4454" y="7890"/>
                  <a:pt x="4372" y="7869"/>
                </a:cubicBezTo>
                <a:lnTo>
                  <a:pt x="4242" y="7513"/>
                </a:lnTo>
                <a:cubicBezTo>
                  <a:pt x="4028" y="7445"/>
                  <a:pt x="3813" y="7366"/>
                  <a:pt x="3598" y="7275"/>
                </a:cubicBezTo>
                <a:cubicBezTo>
                  <a:pt x="3539" y="7405"/>
                  <a:pt x="3488" y="7518"/>
                  <a:pt x="3462" y="7576"/>
                </a:cubicBezTo>
                <a:cubicBezTo>
                  <a:pt x="3396" y="7550"/>
                  <a:pt x="3330" y="7526"/>
                  <a:pt x="3265" y="7499"/>
                </a:cubicBezTo>
                <a:lnTo>
                  <a:pt x="3786" y="6365"/>
                </a:lnTo>
                <a:close/>
                <a:moveTo>
                  <a:pt x="0" y="4705"/>
                </a:moveTo>
                <a:lnTo>
                  <a:pt x="0" y="4705"/>
                </a:lnTo>
                <a:lnTo>
                  <a:pt x="1407" y="0"/>
                </a:lnTo>
                <a:lnTo>
                  <a:pt x="1189" y="0"/>
                </a:lnTo>
                <a:lnTo>
                  <a:pt x="0" y="3976"/>
                </a:lnTo>
                <a:lnTo>
                  <a:pt x="0" y="4705"/>
                </a:lnTo>
                <a:close/>
                <a:moveTo>
                  <a:pt x="4973" y="0"/>
                </a:moveTo>
                <a:lnTo>
                  <a:pt x="4973" y="0"/>
                </a:lnTo>
                <a:lnTo>
                  <a:pt x="4942" y="0"/>
                </a:lnTo>
                <a:cubicBezTo>
                  <a:pt x="4949" y="8"/>
                  <a:pt x="4957" y="17"/>
                  <a:pt x="4964" y="26"/>
                </a:cubicBezTo>
                <a:lnTo>
                  <a:pt x="4973" y="0"/>
                </a:lnTo>
                <a:close/>
                <a:moveTo>
                  <a:pt x="16342" y="5679"/>
                </a:moveTo>
                <a:lnTo>
                  <a:pt x="16342" y="5679"/>
                </a:lnTo>
                <a:cubicBezTo>
                  <a:pt x="16341" y="5608"/>
                  <a:pt x="16340" y="5537"/>
                  <a:pt x="16338" y="5466"/>
                </a:cubicBezTo>
                <a:cubicBezTo>
                  <a:pt x="16042" y="5378"/>
                  <a:pt x="15728" y="5303"/>
                  <a:pt x="15381" y="5248"/>
                </a:cubicBezTo>
                <a:lnTo>
                  <a:pt x="15381" y="6525"/>
                </a:lnTo>
                <a:cubicBezTo>
                  <a:pt x="15732" y="6596"/>
                  <a:pt x="16058" y="6690"/>
                  <a:pt x="16373" y="6797"/>
                </a:cubicBezTo>
                <a:cubicBezTo>
                  <a:pt x="16374" y="6726"/>
                  <a:pt x="16375" y="6654"/>
                  <a:pt x="16376" y="6582"/>
                </a:cubicBezTo>
                <a:cubicBezTo>
                  <a:pt x="16114" y="6494"/>
                  <a:pt x="15851" y="6419"/>
                  <a:pt x="15589" y="6356"/>
                </a:cubicBezTo>
                <a:lnTo>
                  <a:pt x="15589" y="6005"/>
                </a:lnTo>
                <a:cubicBezTo>
                  <a:pt x="15804" y="6056"/>
                  <a:pt x="16019" y="6116"/>
                  <a:pt x="16235" y="6184"/>
                </a:cubicBezTo>
                <a:lnTo>
                  <a:pt x="16235" y="5975"/>
                </a:lnTo>
                <a:cubicBezTo>
                  <a:pt x="16019" y="5907"/>
                  <a:pt x="15804" y="5847"/>
                  <a:pt x="15589" y="5796"/>
                </a:cubicBezTo>
                <a:lnTo>
                  <a:pt x="15589" y="5493"/>
                </a:lnTo>
                <a:cubicBezTo>
                  <a:pt x="15840" y="5543"/>
                  <a:pt x="16091" y="5605"/>
                  <a:pt x="16342" y="5679"/>
                </a:cubicBezTo>
                <a:close/>
                <a:moveTo>
                  <a:pt x="17896" y="3276"/>
                </a:moveTo>
                <a:lnTo>
                  <a:pt x="17896" y="3276"/>
                </a:lnTo>
                <a:cubicBezTo>
                  <a:pt x="17817" y="3218"/>
                  <a:pt x="17737" y="3172"/>
                  <a:pt x="17651" y="3141"/>
                </a:cubicBezTo>
                <a:cubicBezTo>
                  <a:pt x="17653" y="3180"/>
                  <a:pt x="17656" y="3218"/>
                  <a:pt x="17660" y="3256"/>
                </a:cubicBezTo>
                <a:cubicBezTo>
                  <a:pt x="17797" y="3586"/>
                  <a:pt x="17999" y="3880"/>
                  <a:pt x="18247" y="4130"/>
                </a:cubicBezTo>
                <a:cubicBezTo>
                  <a:pt x="18289" y="4147"/>
                  <a:pt x="18331" y="4165"/>
                  <a:pt x="18372" y="4182"/>
                </a:cubicBezTo>
                <a:cubicBezTo>
                  <a:pt x="18569" y="4263"/>
                  <a:pt x="18763" y="4343"/>
                  <a:pt x="18960" y="4419"/>
                </a:cubicBezTo>
                <a:cubicBezTo>
                  <a:pt x="18497" y="4153"/>
                  <a:pt x="18121" y="3758"/>
                  <a:pt x="17896" y="3276"/>
                </a:cubicBezTo>
                <a:close/>
                <a:moveTo>
                  <a:pt x="12099" y="5524"/>
                </a:moveTo>
                <a:lnTo>
                  <a:pt x="12099" y="5524"/>
                </a:lnTo>
                <a:cubicBezTo>
                  <a:pt x="12083" y="5569"/>
                  <a:pt x="11912" y="6041"/>
                  <a:pt x="11844" y="6230"/>
                </a:cubicBezTo>
                <a:cubicBezTo>
                  <a:pt x="12016" y="6169"/>
                  <a:pt x="12190" y="6121"/>
                  <a:pt x="12363" y="6089"/>
                </a:cubicBezTo>
                <a:cubicBezTo>
                  <a:pt x="12290" y="5935"/>
                  <a:pt x="12099" y="5524"/>
                  <a:pt x="12099" y="5524"/>
                </a:cubicBezTo>
                <a:close/>
                <a:moveTo>
                  <a:pt x="11948" y="5378"/>
                </a:moveTo>
                <a:lnTo>
                  <a:pt x="11948" y="5378"/>
                </a:lnTo>
                <a:cubicBezTo>
                  <a:pt x="12035" y="5356"/>
                  <a:pt x="12124" y="5336"/>
                  <a:pt x="12215" y="5316"/>
                </a:cubicBezTo>
                <a:cubicBezTo>
                  <a:pt x="12412" y="5705"/>
                  <a:pt x="12607" y="6098"/>
                  <a:pt x="12793" y="6485"/>
                </a:cubicBezTo>
                <a:cubicBezTo>
                  <a:pt x="12765" y="6490"/>
                  <a:pt x="12596" y="6520"/>
                  <a:pt x="12569" y="6527"/>
                </a:cubicBezTo>
                <a:cubicBezTo>
                  <a:pt x="12546" y="6477"/>
                  <a:pt x="12471" y="6319"/>
                  <a:pt x="12448" y="6269"/>
                </a:cubicBezTo>
                <a:cubicBezTo>
                  <a:pt x="12218" y="6308"/>
                  <a:pt x="11988" y="6374"/>
                  <a:pt x="11762" y="6463"/>
                </a:cubicBezTo>
                <a:cubicBezTo>
                  <a:pt x="11725" y="6568"/>
                  <a:pt x="11687" y="6673"/>
                  <a:pt x="11651" y="6775"/>
                </a:cubicBezTo>
                <a:cubicBezTo>
                  <a:pt x="11563" y="6805"/>
                  <a:pt x="11477" y="6835"/>
                  <a:pt x="11391" y="6866"/>
                </a:cubicBezTo>
                <a:cubicBezTo>
                  <a:pt x="11569" y="6380"/>
                  <a:pt x="11756" y="5880"/>
                  <a:pt x="11948" y="5378"/>
                </a:cubicBezTo>
                <a:close/>
                <a:moveTo>
                  <a:pt x="6291" y="8112"/>
                </a:moveTo>
                <a:lnTo>
                  <a:pt x="6291" y="8112"/>
                </a:lnTo>
                <a:cubicBezTo>
                  <a:pt x="6335" y="8112"/>
                  <a:pt x="6376" y="8111"/>
                  <a:pt x="6418" y="8110"/>
                </a:cubicBezTo>
                <a:lnTo>
                  <a:pt x="6418" y="6864"/>
                </a:lnTo>
                <a:cubicBezTo>
                  <a:pt x="6376" y="6864"/>
                  <a:pt x="6335" y="6866"/>
                  <a:pt x="6291" y="6866"/>
                </a:cubicBezTo>
                <a:cubicBezTo>
                  <a:pt x="6208" y="6866"/>
                  <a:pt x="6124" y="6862"/>
                  <a:pt x="6041" y="6858"/>
                </a:cubicBezTo>
                <a:lnTo>
                  <a:pt x="5634" y="7873"/>
                </a:lnTo>
                <a:cubicBezTo>
                  <a:pt x="5580" y="7722"/>
                  <a:pt x="5283" y="6964"/>
                  <a:pt x="5209" y="6775"/>
                </a:cubicBezTo>
                <a:cubicBezTo>
                  <a:pt x="5085" y="6754"/>
                  <a:pt x="4961" y="6729"/>
                  <a:pt x="4839" y="6702"/>
                </a:cubicBezTo>
                <a:lnTo>
                  <a:pt x="4830" y="7971"/>
                </a:lnTo>
                <a:cubicBezTo>
                  <a:pt x="4901" y="7985"/>
                  <a:pt x="4972" y="7998"/>
                  <a:pt x="5043" y="8009"/>
                </a:cubicBezTo>
                <a:cubicBezTo>
                  <a:pt x="5043" y="7786"/>
                  <a:pt x="5041" y="7094"/>
                  <a:pt x="5039" y="6947"/>
                </a:cubicBezTo>
                <a:cubicBezTo>
                  <a:pt x="5096" y="7101"/>
                  <a:pt x="5422" y="7885"/>
                  <a:pt x="5498" y="8069"/>
                </a:cubicBezTo>
                <a:cubicBezTo>
                  <a:pt x="5581" y="8078"/>
                  <a:pt x="5663" y="8085"/>
                  <a:pt x="5745" y="8091"/>
                </a:cubicBezTo>
                <a:cubicBezTo>
                  <a:pt x="5812" y="7941"/>
                  <a:pt x="6151" y="7181"/>
                  <a:pt x="6209" y="7023"/>
                </a:cubicBezTo>
                <a:cubicBezTo>
                  <a:pt x="6207" y="7175"/>
                  <a:pt x="6205" y="7916"/>
                  <a:pt x="6205" y="8110"/>
                </a:cubicBezTo>
                <a:cubicBezTo>
                  <a:pt x="6233" y="8110"/>
                  <a:pt x="6262" y="8112"/>
                  <a:pt x="6291" y="8112"/>
                </a:cubicBezTo>
                <a:close/>
                <a:moveTo>
                  <a:pt x="10743" y="5961"/>
                </a:moveTo>
                <a:lnTo>
                  <a:pt x="10743" y="5961"/>
                </a:lnTo>
                <a:cubicBezTo>
                  <a:pt x="10886" y="5915"/>
                  <a:pt x="11020" y="5927"/>
                  <a:pt x="11062" y="6071"/>
                </a:cubicBezTo>
                <a:lnTo>
                  <a:pt x="11265" y="6008"/>
                </a:lnTo>
                <a:cubicBezTo>
                  <a:pt x="11217" y="5741"/>
                  <a:pt x="10993" y="5670"/>
                  <a:pt x="10735" y="5754"/>
                </a:cubicBezTo>
                <a:cubicBezTo>
                  <a:pt x="10374" y="5870"/>
                  <a:pt x="10140" y="6218"/>
                  <a:pt x="10140" y="6639"/>
                </a:cubicBezTo>
                <a:cubicBezTo>
                  <a:pt x="10140" y="7049"/>
                  <a:pt x="10361" y="7275"/>
                  <a:pt x="10737" y="7153"/>
                </a:cubicBezTo>
                <a:cubicBezTo>
                  <a:pt x="11012" y="7064"/>
                  <a:pt x="11207" y="6850"/>
                  <a:pt x="11266" y="6582"/>
                </a:cubicBezTo>
                <a:lnTo>
                  <a:pt x="11046" y="6639"/>
                </a:lnTo>
                <a:cubicBezTo>
                  <a:pt x="10998" y="6791"/>
                  <a:pt x="10887" y="6904"/>
                  <a:pt x="10729" y="6955"/>
                </a:cubicBezTo>
                <a:cubicBezTo>
                  <a:pt x="10455" y="7044"/>
                  <a:pt x="10353" y="6859"/>
                  <a:pt x="10353" y="6572"/>
                </a:cubicBezTo>
                <a:cubicBezTo>
                  <a:pt x="10353" y="6342"/>
                  <a:pt x="10513" y="6035"/>
                  <a:pt x="10743" y="5961"/>
                </a:cubicBezTo>
                <a:close/>
                <a:moveTo>
                  <a:pt x="14267" y="6393"/>
                </a:moveTo>
                <a:lnTo>
                  <a:pt x="14267" y="6393"/>
                </a:lnTo>
                <a:lnTo>
                  <a:pt x="14267" y="5147"/>
                </a:lnTo>
                <a:cubicBezTo>
                  <a:pt x="14201" y="5145"/>
                  <a:pt x="14134" y="5144"/>
                  <a:pt x="14066" y="5144"/>
                </a:cubicBezTo>
                <a:cubicBezTo>
                  <a:pt x="14068" y="5448"/>
                  <a:pt x="14069" y="5752"/>
                  <a:pt x="14070" y="6057"/>
                </a:cubicBezTo>
                <a:cubicBezTo>
                  <a:pt x="13803" y="5749"/>
                  <a:pt x="13531" y="5455"/>
                  <a:pt x="13264" y="5169"/>
                </a:cubicBezTo>
                <a:cubicBezTo>
                  <a:pt x="13181" y="5175"/>
                  <a:pt x="13100" y="5182"/>
                  <a:pt x="13021" y="5190"/>
                </a:cubicBezTo>
                <a:lnTo>
                  <a:pt x="13021" y="6451"/>
                </a:lnTo>
                <a:cubicBezTo>
                  <a:pt x="13088" y="6442"/>
                  <a:pt x="13155" y="6434"/>
                  <a:pt x="13224" y="6427"/>
                </a:cubicBezTo>
                <a:cubicBezTo>
                  <a:pt x="13223" y="6098"/>
                  <a:pt x="13222" y="5769"/>
                  <a:pt x="13222" y="5440"/>
                </a:cubicBezTo>
                <a:cubicBezTo>
                  <a:pt x="13504" y="5745"/>
                  <a:pt x="13790" y="6060"/>
                  <a:pt x="14072" y="6389"/>
                </a:cubicBezTo>
                <a:cubicBezTo>
                  <a:pt x="14137" y="6390"/>
                  <a:pt x="14202" y="6391"/>
                  <a:pt x="14267" y="6393"/>
                </a:cubicBezTo>
                <a:close/>
                <a:moveTo>
                  <a:pt x="7847" y="6956"/>
                </a:moveTo>
                <a:lnTo>
                  <a:pt x="7847" y="6956"/>
                </a:lnTo>
                <a:cubicBezTo>
                  <a:pt x="7846" y="6883"/>
                  <a:pt x="7845" y="6811"/>
                  <a:pt x="7844" y="6738"/>
                </a:cubicBezTo>
                <a:cubicBezTo>
                  <a:pt x="7526" y="6793"/>
                  <a:pt x="7183" y="6832"/>
                  <a:pt x="6809" y="6852"/>
                </a:cubicBezTo>
                <a:lnTo>
                  <a:pt x="6809" y="8100"/>
                </a:lnTo>
                <a:cubicBezTo>
                  <a:pt x="7198" y="8083"/>
                  <a:pt x="7554" y="8048"/>
                  <a:pt x="7882" y="7999"/>
                </a:cubicBezTo>
                <a:cubicBezTo>
                  <a:pt x="7883" y="7930"/>
                  <a:pt x="7884" y="7862"/>
                  <a:pt x="7885" y="7794"/>
                </a:cubicBezTo>
                <a:cubicBezTo>
                  <a:pt x="7599" y="7836"/>
                  <a:pt x="7312" y="7864"/>
                  <a:pt x="7025" y="7878"/>
                </a:cubicBezTo>
                <a:lnTo>
                  <a:pt x="7025" y="7574"/>
                </a:lnTo>
                <a:cubicBezTo>
                  <a:pt x="7260" y="7557"/>
                  <a:pt x="7496" y="7531"/>
                  <a:pt x="7731" y="7495"/>
                </a:cubicBezTo>
                <a:lnTo>
                  <a:pt x="7731" y="7287"/>
                </a:lnTo>
                <a:cubicBezTo>
                  <a:pt x="7496" y="7323"/>
                  <a:pt x="7260" y="7349"/>
                  <a:pt x="7025" y="7365"/>
                </a:cubicBezTo>
                <a:lnTo>
                  <a:pt x="7025" y="7053"/>
                </a:lnTo>
                <a:cubicBezTo>
                  <a:pt x="7299" y="7033"/>
                  <a:pt x="7574" y="7001"/>
                  <a:pt x="7847" y="6956"/>
                </a:cubicBezTo>
                <a:close/>
                <a:moveTo>
                  <a:pt x="9082" y="6822"/>
                </a:moveTo>
                <a:lnTo>
                  <a:pt x="9082" y="6822"/>
                </a:lnTo>
                <a:cubicBezTo>
                  <a:pt x="9082" y="6672"/>
                  <a:pt x="9004" y="6682"/>
                  <a:pt x="8797" y="6737"/>
                </a:cubicBezTo>
                <a:cubicBezTo>
                  <a:pt x="8677" y="6769"/>
                  <a:pt x="8557" y="6798"/>
                  <a:pt x="8437" y="6825"/>
                </a:cubicBezTo>
                <a:lnTo>
                  <a:pt x="8437" y="7152"/>
                </a:lnTo>
                <a:cubicBezTo>
                  <a:pt x="8553" y="7129"/>
                  <a:pt x="8670" y="7104"/>
                  <a:pt x="8786" y="7076"/>
                </a:cubicBezTo>
                <a:cubicBezTo>
                  <a:pt x="8999" y="7019"/>
                  <a:pt x="9082" y="6890"/>
                  <a:pt x="9082" y="6822"/>
                </a:cubicBezTo>
                <a:close/>
                <a:moveTo>
                  <a:pt x="9002" y="7201"/>
                </a:moveTo>
                <a:lnTo>
                  <a:pt x="9002" y="7201"/>
                </a:lnTo>
                <a:cubicBezTo>
                  <a:pt x="9136" y="7349"/>
                  <a:pt x="9270" y="7492"/>
                  <a:pt x="9404" y="7631"/>
                </a:cubicBezTo>
                <a:cubicBezTo>
                  <a:pt x="9328" y="7656"/>
                  <a:pt x="9251" y="7681"/>
                  <a:pt x="9172" y="7705"/>
                </a:cubicBezTo>
                <a:cubicBezTo>
                  <a:pt x="9041" y="7569"/>
                  <a:pt x="8909" y="7430"/>
                  <a:pt x="8778" y="7285"/>
                </a:cubicBezTo>
                <a:cubicBezTo>
                  <a:pt x="8664" y="7314"/>
                  <a:pt x="8551" y="7341"/>
                  <a:pt x="8437" y="7365"/>
                </a:cubicBezTo>
                <a:lnTo>
                  <a:pt x="8437" y="7897"/>
                </a:lnTo>
                <a:cubicBezTo>
                  <a:pt x="8365" y="7913"/>
                  <a:pt x="8293" y="7928"/>
                  <a:pt x="8218" y="7942"/>
                </a:cubicBezTo>
                <a:lnTo>
                  <a:pt x="8218" y="6664"/>
                </a:lnTo>
                <a:cubicBezTo>
                  <a:pt x="8351" y="6635"/>
                  <a:pt x="8543" y="6597"/>
                  <a:pt x="8801" y="6529"/>
                </a:cubicBezTo>
                <a:cubicBezTo>
                  <a:pt x="9152" y="6434"/>
                  <a:pt x="9317" y="6503"/>
                  <a:pt x="9317" y="6743"/>
                </a:cubicBezTo>
                <a:cubicBezTo>
                  <a:pt x="9317" y="6982"/>
                  <a:pt x="9148" y="7123"/>
                  <a:pt x="9002" y="7201"/>
                </a:cubicBezTo>
                <a:close/>
                <a:moveTo>
                  <a:pt x="9851" y="7472"/>
                </a:moveTo>
                <a:lnTo>
                  <a:pt x="9851" y="7472"/>
                </a:lnTo>
                <a:lnTo>
                  <a:pt x="9851" y="6138"/>
                </a:lnTo>
                <a:cubicBezTo>
                  <a:pt x="9783" y="6165"/>
                  <a:pt x="9716" y="6192"/>
                  <a:pt x="9647" y="6219"/>
                </a:cubicBezTo>
                <a:lnTo>
                  <a:pt x="9647" y="7547"/>
                </a:lnTo>
                <a:cubicBezTo>
                  <a:pt x="9716" y="7522"/>
                  <a:pt x="9784" y="7497"/>
                  <a:pt x="9851" y="7472"/>
                </a:cubicBezTo>
                <a:close/>
                <a:moveTo>
                  <a:pt x="1493" y="2260"/>
                </a:moveTo>
                <a:lnTo>
                  <a:pt x="1493" y="2260"/>
                </a:lnTo>
                <a:lnTo>
                  <a:pt x="0" y="6699"/>
                </a:lnTo>
                <a:lnTo>
                  <a:pt x="0" y="7354"/>
                </a:lnTo>
                <a:lnTo>
                  <a:pt x="1599" y="2604"/>
                </a:lnTo>
                <a:cubicBezTo>
                  <a:pt x="1558" y="2490"/>
                  <a:pt x="1523" y="2376"/>
                  <a:pt x="1493" y="2260"/>
                </a:cubicBezTo>
                <a:close/>
                <a:moveTo>
                  <a:pt x="599" y="10809"/>
                </a:moveTo>
                <a:lnTo>
                  <a:pt x="599" y="10809"/>
                </a:lnTo>
                <a:lnTo>
                  <a:pt x="828" y="10809"/>
                </a:lnTo>
                <a:lnTo>
                  <a:pt x="1674" y="8922"/>
                </a:lnTo>
                <a:cubicBezTo>
                  <a:pt x="1613" y="8889"/>
                  <a:pt x="1551" y="8855"/>
                  <a:pt x="1491" y="8820"/>
                </a:cubicBezTo>
                <a:lnTo>
                  <a:pt x="599" y="10809"/>
                </a:lnTo>
                <a:close/>
                <a:moveTo>
                  <a:pt x="6619" y="10090"/>
                </a:moveTo>
                <a:lnTo>
                  <a:pt x="6619" y="10090"/>
                </a:lnTo>
                <a:cubicBezTo>
                  <a:pt x="6548" y="10091"/>
                  <a:pt x="6476" y="10092"/>
                  <a:pt x="6404" y="10093"/>
                </a:cubicBezTo>
                <a:lnTo>
                  <a:pt x="6591" y="10809"/>
                </a:lnTo>
                <a:lnTo>
                  <a:pt x="6807" y="10809"/>
                </a:lnTo>
                <a:lnTo>
                  <a:pt x="6619" y="10090"/>
                </a:lnTo>
                <a:close/>
                <a:moveTo>
                  <a:pt x="3374" y="9663"/>
                </a:moveTo>
                <a:lnTo>
                  <a:pt x="3374" y="9663"/>
                </a:lnTo>
                <a:cubicBezTo>
                  <a:pt x="2632" y="9663"/>
                  <a:pt x="2000" y="10143"/>
                  <a:pt x="1771" y="10809"/>
                </a:cubicBezTo>
                <a:lnTo>
                  <a:pt x="1994" y="10809"/>
                </a:lnTo>
                <a:cubicBezTo>
                  <a:pt x="2213" y="10261"/>
                  <a:pt x="2749" y="9872"/>
                  <a:pt x="3374" y="9872"/>
                </a:cubicBezTo>
                <a:cubicBezTo>
                  <a:pt x="3999" y="9872"/>
                  <a:pt x="4535" y="10261"/>
                  <a:pt x="4755" y="10809"/>
                </a:cubicBezTo>
                <a:lnTo>
                  <a:pt x="4977" y="10809"/>
                </a:lnTo>
                <a:cubicBezTo>
                  <a:pt x="4748" y="10143"/>
                  <a:pt x="4116" y="9663"/>
                  <a:pt x="3374" y="9663"/>
                </a:cubicBezTo>
                <a:close/>
                <a:moveTo>
                  <a:pt x="0" y="8877"/>
                </a:moveTo>
                <a:lnTo>
                  <a:pt x="0" y="8877"/>
                </a:lnTo>
                <a:lnTo>
                  <a:pt x="0" y="9474"/>
                </a:lnTo>
                <a:lnTo>
                  <a:pt x="491" y="8161"/>
                </a:lnTo>
                <a:cubicBezTo>
                  <a:pt x="432" y="8117"/>
                  <a:pt x="375" y="8072"/>
                  <a:pt x="317" y="8027"/>
                </a:cubicBezTo>
                <a:lnTo>
                  <a:pt x="0" y="8877"/>
                </a:lnTo>
                <a:close/>
                <a:moveTo>
                  <a:pt x="5546" y="10065"/>
                </a:moveTo>
                <a:lnTo>
                  <a:pt x="5546" y="10065"/>
                </a:lnTo>
                <a:cubicBezTo>
                  <a:pt x="5471" y="10060"/>
                  <a:pt x="5396" y="10052"/>
                  <a:pt x="5321" y="10044"/>
                </a:cubicBezTo>
                <a:lnTo>
                  <a:pt x="5550" y="10809"/>
                </a:lnTo>
                <a:lnTo>
                  <a:pt x="5768" y="10809"/>
                </a:lnTo>
                <a:lnTo>
                  <a:pt x="5546" y="10065"/>
                </a:lnTo>
                <a:close/>
                <a:moveTo>
                  <a:pt x="2075" y="9130"/>
                </a:moveTo>
                <a:lnTo>
                  <a:pt x="2075" y="9130"/>
                </a:lnTo>
                <a:lnTo>
                  <a:pt x="1259" y="10809"/>
                </a:lnTo>
                <a:lnTo>
                  <a:pt x="1491" y="10809"/>
                </a:lnTo>
                <a:lnTo>
                  <a:pt x="2265" y="9218"/>
                </a:lnTo>
                <a:cubicBezTo>
                  <a:pt x="2201" y="9189"/>
                  <a:pt x="2138" y="9160"/>
                  <a:pt x="2075" y="9130"/>
                </a:cubicBezTo>
                <a:close/>
                <a:moveTo>
                  <a:pt x="0" y="10659"/>
                </a:moveTo>
                <a:lnTo>
                  <a:pt x="0" y="10659"/>
                </a:lnTo>
                <a:lnTo>
                  <a:pt x="0" y="10809"/>
                </a:lnTo>
                <a:lnTo>
                  <a:pt x="164" y="10809"/>
                </a:lnTo>
                <a:lnTo>
                  <a:pt x="1084" y="8573"/>
                </a:lnTo>
                <a:cubicBezTo>
                  <a:pt x="1024" y="8534"/>
                  <a:pt x="965" y="8495"/>
                  <a:pt x="906" y="8456"/>
                </a:cubicBezTo>
                <a:lnTo>
                  <a:pt x="0" y="10659"/>
                </a:lnTo>
                <a:close/>
                <a:moveTo>
                  <a:pt x="4009" y="1354"/>
                </a:moveTo>
                <a:lnTo>
                  <a:pt x="4009" y="1354"/>
                </a:lnTo>
                <a:lnTo>
                  <a:pt x="4009" y="1249"/>
                </a:lnTo>
                <a:cubicBezTo>
                  <a:pt x="4009" y="899"/>
                  <a:pt x="3724" y="615"/>
                  <a:pt x="3374" y="615"/>
                </a:cubicBezTo>
                <a:cubicBezTo>
                  <a:pt x="3024" y="615"/>
                  <a:pt x="2739" y="899"/>
                  <a:pt x="2739" y="1249"/>
                </a:cubicBezTo>
                <a:cubicBezTo>
                  <a:pt x="2739" y="2119"/>
                  <a:pt x="3107" y="2908"/>
                  <a:pt x="3724" y="3360"/>
                </a:cubicBezTo>
                <a:cubicBezTo>
                  <a:pt x="4424" y="3873"/>
                  <a:pt x="5347" y="3839"/>
                  <a:pt x="6023" y="3476"/>
                </a:cubicBezTo>
                <a:cubicBezTo>
                  <a:pt x="6050" y="3405"/>
                  <a:pt x="6071" y="3325"/>
                  <a:pt x="6086" y="3235"/>
                </a:cubicBezTo>
                <a:cubicBezTo>
                  <a:pt x="6059" y="3237"/>
                  <a:pt x="6035" y="3241"/>
                  <a:pt x="6009" y="3244"/>
                </a:cubicBezTo>
                <a:cubicBezTo>
                  <a:pt x="5547" y="3526"/>
                  <a:pt x="4621" y="3758"/>
                  <a:pt x="3848" y="3191"/>
                </a:cubicBezTo>
                <a:cubicBezTo>
                  <a:pt x="3285" y="2778"/>
                  <a:pt x="2948" y="2052"/>
                  <a:pt x="2948" y="1249"/>
                </a:cubicBezTo>
                <a:cubicBezTo>
                  <a:pt x="2948" y="1015"/>
                  <a:pt x="3139" y="824"/>
                  <a:pt x="3374" y="824"/>
                </a:cubicBezTo>
                <a:cubicBezTo>
                  <a:pt x="3609" y="824"/>
                  <a:pt x="3800" y="1015"/>
                  <a:pt x="3800" y="1249"/>
                </a:cubicBezTo>
                <a:lnTo>
                  <a:pt x="3800" y="1354"/>
                </a:lnTo>
                <a:lnTo>
                  <a:pt x="4009" y="1354"/>
                </a:lnTo>
                <a:close/>
                <a:moveTo>
                  <a:pt x="3904" y="1884"/>
                </a:moveTo>
                <a:lnTo>
                  <a:pt x="3904" y="1884"/>
                </a:lnTo>
                <a:cubicBezTo>
                  <a:pt x="4254" y="1884"/>
                  <a:pt x="4539" y="1599"/>
                  <a:pt x="4539" y="1249"/>
                </a:cubicBezTo>
                <a:cubicBezTo>
                  <a:pt x="4539" y="607"/>
                  <a:pt x="4017" y="84"/>
                  <a:pt x="3374" y="84"/>
                </a:cubicBezTo>
                <a:cubicBezTo>
                  <a:pt x="2732" y="84"/>
                  <a:pt x="2209" y="607"/>
                  <a:pt x="2209" y="1249"/>
                </a:cubicBezTo>
                <a:cubicBezTo>
                  <a:pt x="2209" y="2633"/>
                  <a:pt x="3130" y="3959"/>
                  <a:pt x="4500" y="4547"/>
                </a:cubicBezTo>
                <a:cubicBezTo>
                  <a:pt x="5741" y="5080"/>
                  <a:pt x="6989" y="4865"/>
                  <a:pt x="7855" y="4043"/>
                </a:cubicBezTo>
                <a:cubicBezTo>
                  <a:pt x="7877" y="4021"/>
                  <a:pt x="8008" y="3894"/>
                  <a:pt x="8122" y="3739"/>
                </a:cubicBezTo>
                <a:cubicBezTo>
                  <a:pt x="8122" y="3738"/>
                  <a:pt x="8122" y="3737"/>
                  <a:pt x="8122" y="3736"/>
                </a:cubicBezTo>
                <a:cubicBezTo>
                  <a:pt x="7997" y="3752"/>
                  <a:pt x="7889" y="3778"/>
                  <a:pt x="7791" y="3810"/>
                </a:cubicBezTo>
                <a:cubicBezTo>
                  <a:pt x="7759" y="3844"/>
                  <a:pt x="7731" y="3872"/>
                  <a:pt x="7711" y="3891"/>
                </a:cubicBezTo>
                <a:cubicBezTo>
                  <a:pt x="6891" y="4670"/>
                  <a:pt x="5721" y="4844"/>
                  <a:pt x="4583" y="4355"/>
                </a:cubicBezTo>
                <a:cubicBezTo>
                  <a:pt x="3288" y="3799"/>
                  <a:pt x="2418" y="2551"/>
                  <a:pt x="2418" y="1249"/>
                </a:cubicBezTo>
                <a:cubicBezTo>
                  <a:pt x="2418" y="722"/>
                  <a:pt x="2847" y="293"/>
                  <a:pt x="3374" y="293"/>
                </a:cubicBezTo>
                <a:cubicBezTo>
                  <a:pt x="3901" y="293"/>
                  <a:pt x="4330" y="722"/>
                  <a:pt x="4330" y="1249"/>
                </a:cubicBezTo>
                <a:cubicBezTo>
                  <a:pt x="4330" y="1484"/>
                  <a:pt x="4139" y="1675"/>
                  <a:pt x="3904" y="1675"/>
                </a:cubicBezTo>
                <a:cubicBezTo>
                  <a:pt x="3670" y="1675"/>
                  <a:pt x="3479" y="1484"/>
                  <a:pt x="3479" y="1249"/>
                </a:cubicBezTo>
                <a:lnTo>
                  <a:pt x="3479" y="1145"/>
                </a:lnTo>
                <a:lnTo>
                  <a:pt x="3270" y="1145"/>
                </a:lnTo>
                <a:lnTo>
                  <a:pt x="3270" y="1249"/>
                </a:lnTo>
                <a:cubicBezTo>
                  <a:pt x="3270" y="1599"/>
                  <a:pt x="3554" y="1884"/>
                  <a:pt x="3904" y="1884"/>
                </a:cubicBezTo>
                <a:close/>
                <a:moveTo>
                  <a:pt x="340" y="0"/>
                </a:moveTo>
                <a:lnTo>
                  <a:pt x="340" y="0"/>
                </a:lnTo>
                <a:lnTo>
                  <a:pt x="124" y="0"/>
                </a:lnTo>
                <a:lnTo>
                  <a:pt x="0" y="475"/>
                </a:lnTo>
                <a:lnTo>
                  <a:pt x="0" y="1300"/>
                </a:lnTo>
                <a:lnTo>
                  <a:pt x="340" y="0"/>
                </a:lnTo>
                <a:close/>
                <a:moveTo>
                  <a:pt x="3058" y="10809"/>
                </a:moveTo>
                <a:lnTo>
                  <a:pt x="3058" y="10809"/>
                </a:lnTo>
                <a:lnTo>
                  <a:pt x="3690" y="10809"/>
                </a:lnTo>
                <a:cubicBezTo>
                  <a:pt x="3597" y="10755"/>
                  <a:pt x="3489" y="10724"/>
                  <a:pt x="3374" y="10724"/>
                </a:cubicBezTo>
                <a:cubicBezTo>
                  <a:pt x="3259" y="10724"/>
                  <a:pt x="3151" y="10755"/>
                  <a:pt x="3058" y="10809"/>
                </a:cubicBezTo>
                <a:close/>
                <a:moveTo>
                  <a:pt x="1679" y="1249"/>
                </a:moveTo>
                <a:lnTo>
                  <a:pt x="1679" y="1249"/>
                </a:lnTo>
                <a:cubicBezTo>
                  <a:pt x="1679" y="1912"/>
                  <a:pt x="1853" y="2538"/>
                  <a:pt x="2162" y="3094"/>
                </a:cubicBezTo>
                <a:lnTo>
                  <a:pt x="432" y="7720"/>
                </a:lnTo>
                <a:cubicBezTo>
                  <a:pt x="2182" y="9124"/>
                  <a:pt x="4238" y="9781"/>
                  <a:pt x="6291" y="9781"/>
                </a:cubicBezTo>
                <a:cubicBezTo>
                  <a:pt x="10315" y="9781"/>
                  <a:pt x="11538" y="8057"/>
                  <a:pt x="13980" y="8057"/>
                </a:cubicBezTo>
                <a:cubicBezTo>
                  <a:pt x="15836" y="8057"/>
                  <a:pt x="16988" y="9052"/>
                  <a:pt x="19200" y="9530"/>
                </a:cubicBezTo>
                <a:lnTo>
                  <a:pt x="19200" y="9316"/>
                </a:lnTo>
                <a:cubicBezTo>
                  <a:pt x="17026" y="8836"/>
                  <a:pt x="15875" y="7848"/>
                  <a:pt x="13980" y="7848"/>
                </a:cubicBezTo>
                <a:cubicBezTo>
                  <a:pt x="11477" y="7848"/>
                  <a:pt x="10272" y="9572"/>
                  <a:pt x="6291" y="9572"/>
                </a:cubicBezTo>
                <a:cubicBezTo>
                  <a:pt x="4242" y="9572"/>
                  <a:pt x="2253" y="8890"/>
                  <a:pt x="681" y="7651"/>
                </a:cubicBezTo>
                <a:lnTo>
                  <a:pt x="2299" y="3323"/>
                </a:lnTo>
                <a:cubicBezTo>
                  <a:pt x="3098" y="4562"/>
                  <a:pt x="4587" y="5397"/>
                  <a:pt x="6291" y="5397"/>
                </a:cubicBezTo>
                <a:cubicBezTo>
                  <a:pt x="9472" y="5397"/>
                  <a:pt x="10157" y="3674"/>
                  <a:pt x="13981" y="3674"/>
                </a:cubicBezTo>
                <a:cubicBezTo>
                  <a:pt x="16581" y="3674"/>
                  <a:pt x="17730" y="4471"/>
                  <a:pt x="19200" y="4981"/>
                </a:cubicBezTo>
                <a:lnTo>
                  <a:pt x="19200" y="4759"/>
                </a:lnTo>
                <a:cubicBezTo>
                  <a:pt x="18887" y="4648"/>
                  <a:pt x="18588" y="4525"/>
                  <a:pt x="18283" y="4399"/>
                </a:cubicBezTo>
                <a:cubicBezTo>
                  <a:pt x="17574" y="4106"/>
                  <a:pt x="17437" y="3655"/>
                  <a:pt x="17433" y="2883"/>
                </a:cubicBezTo>
                <a:cubicBezTo>
                  <a:pt x="18212" y="2948"/>
                  <a:pt x="18512" y="3750"/>
                  <a:pt x="19200" y="4304"/>
                </a:cubicBezTo>
                <a:lnTo>
                  <a:pt x="19200" y="4027"/>
                </a:lnTo>
                <a:cubicBezTo>
                  <a:pt x="18578" y="3457"/>
                  <a:pt x="18243" y="2669"/>
                  <a:pt x="17328" y="2669"/>
                </a:cubicBezTo>
                <a:lnTo>
                  <a:pt x="17224" y="2669"/>
                </a:lnTo>
                <a:lnTo>
                  <a:pt x="17224" y="2774"/>
                </a:lnTo>
                <a:cubicBezTo>
                  <a:pt x="17224" y="3183"/>
                  <a:pt x="17225" y="3691"/>
                  <a:pt x="17513" y="4091"/>
                </a:cubicBezTo>
                <a:cubicBezTo>
                  <a:pt x="16605" y="3750"/>
                  <a:pt x="15560" y="3465"/>
                  <a:pt x="13981" y="3465"/>
                </a:cubicBezTo>
                <a:cubicBezTo>
                  <a:pt x="12402" y="3465"/>
                  <a:pt x="11356" y="3750"/>
                  <a:pt x="10448" y="4091"/>
                </a:cubicBezTo>
                <a:cubicBezTo>
                  <a:pt x="10736" y="3691"/>
                  <a:pt x="10738" y="3183"/>
                  <a:pt x="10738" y="2774"/>
                </a:cubicBezTo>
                <a:lnTo>
                  <a:pt x="10738" y="2669"/>
                </a:lnTo>
                <a:lnTo>
                  <a:pt x="10633" y="2669"/>
                </a:lnTo>
                <a:cubicBezTo>
                  <a:pt x="9565" y="2669"/>
                  <a:pt x="9287" y="3743"/>
                  <a:pt x="8421" y="4290"/>
                </a:cubicBezTo>
                <a:cubicBezTo>
                  <a:pt x="8535" y="4036"/>
                  <a:pt x="8550" y="3718"/>
                  <a:pt x="8550" y="3402"/>
                </a:cubicBezTo>
                <a:lnTo>
                  <a:pt x="8550" y="3297"/>
                </a:lnTo>
                <a:lnTo>
                  <a:pt x="8446" y="3297"/>
                </a:lnTo>
                <a:cubicBezTo>
                  <a:pt x="7221" y="3297"/>
                  <a:pt x="7088" y="3919"/>
                  <a:pt x="6141" y="4039"/>
                </a:cubicBezTo>
                <a:cubicBezTo>
                  <a:pt x="6394" y="3816"/>
                  <a:pt x="6528" y="3425"/>
                  <a:pt x="6528" y="2906"/>
                </a:cubicBezTo>
                <a:lnTo>
                  <a:pt x="6528" y="2802"/>
                </a:lnTo>
                <a:lnTo>
                  <a:pt x="6423" y="2802"/>
                </a:lnTo>
                <a:cubicBezTo>
                  <a:pt x="5617" y="2802"/>
                  <a:pt x="5343" y="3009"/>
                  <a:pt x="4816" y="3009"/>
                </a:cubicBezTo>
                <a:cubicBezTo>
                  <a:pt x="4429" y="3009"/>
                  <a:pt x="4065" y="2789"/>
                  <a:pt x="3812" y="2411"/>
                </a:cubicBezTo>
                <a:cubicBezTo>
                  <a:pt x="4493" y="2464"/>
                  <a:pt x="5070" y="1925"/>
                  <a:pt x="5070" y="1249"/>
                </a:cubicBezTo>
                <a:cubicBezTo>
                  <a:pt x="5070" y="755"/>
                  <a:pt x="4857" y="309"/>
                  <a:pt x="4518" y="0"/>
                </a:cubicBezTo>
                <a:lnTo>
                  <a:pt x="4176" y="0"/>
                </a:lnTo>
                <a:cubicBezTo>
                  <a:pt x="4587" y="264"/>
                  <a:pt x="4861" y="725"/>
                  <a:pt x="4861" y="1249"/>
                </a:cubicBezTo>
                <a:cubicBezTo>
                  <a:pt x="4861" y="1885"/>
                  <a:pt x="4249" y="2345"/>
                  <a:pt x="3638" y="2168"/>
                </a:cubicBezTo>
                <a:lnTo>
                  <a:pt x="3407" y="2101"/>
                </a:lnTo>
                <a:lnTo>
                  <a:pt x="3515" y="2315"/>
                </a:lnTo>
                <a:cubicBezTo>
                  <a:pt x="3801" y="2880"/>
                  <a:pt x="4287" y="3218"/>
                  <a:pt x="4816" y="3218"/>
                </a:cubicBezTo>
                <a:cubicBezTo>
                  <a:pt x="5354" y="3218"/>
                  <a:pt x="5617" y="3029"/>
                  <a:pt x="6317" y="3012"/>
                </a:cubicBezTo>
                <a:cubicBezTo>
                  <a:pt x="6290" y="3680"/>
                  <a:pt x="6025" y="4126"/>
                  <a:pt x="5356" y="4023"/>
                </a:cubicBezTo>
                <a:cubicBezTo>
                  <a:pt x="5073" y="4070"/>
                  <a:pt x="4855" y="4068"/>
                  <a:pt x="4633" y="4041"/>
                </a:cubicBezTo>
                <a:cubicBezTo>
                  <a:pt x="4991" y="4187"/>
                  <a:pt x="5383" y="4268"/>
                  <a:pt x="5794" y="4268"/>
                </a:cubicBezTo>
                <a:cubicBezTo>
                  <a:pt x="7116" y="4268"/>
                  <a:pt x="7160" y="3547"/>
                  <a:pt x="8341" y="3508"/>
                </a:cubicBezTo>
                <a:cubicBezTo>
                  <a:pt x="8328" y="4434"/>
                  <a:pt x="8042" y="4513"/>
                  <a:pt x="7581" y="4616"/>
                </a:cubicBezTo>
                <a:cubicBezTo>
                  <a:pt x="7399" y="4735"/>
                  <a:pt x="7207" y="4835"/>
                  <a:pt x="7007" y="4913"/>
                </a:cubicBezTo>
                <a:cubicBezTo>
                  <a:pt x="7376" y="4883"/>
                  <a:pt x="7775" y="4816"/>
                  <a:pt x="8148" y="4661"/>
                </a:cubicBezTo>
                <a:cubicBezTo>
                  <a:pt x="9328" y="4207"/>
                  <a:pt x="9551" y="2964"/>
                  <a:pt x="10529" y="2883"/>
                </a:cubicBezTo>
                <a:cubicBezTo>
                  <a:pt x="10525" y="3653"/>
                  <a:pt x="10388" y="4106"/>
                  <a:pt x="9679" y="4399"/>
                </a:cubicBezTo>
                <a:cubicBezTo>
                  <a:pt x="8695" y="4805"/>
                  <a:pt x="7766" y="5188"/>
                  <a:pt x="6291" y="5188"/>
                </a:cubicBezTo>
                <a:cubicBezTo>
                  <a:pt x="3863" y="5188"/>
                  <a:pt x="1888" y="3421"/>
                  <a:pt x="1888" y="1249"/>
                </a:cubicBezTo>
                <a:cubicBezTo>
                  <a:pt x="1888" y="725"/>
                  <a:pt x="2161" y="264"/>
                  <a:pt x="2572" y="0"/>
                </a:cubicBezTo>
                <a:lnTo>
                  <a:pt x="2230" y="0"/>
                </a:lnTo>
                <a:cubicBezTo>
                  <a:pt x="1892" y="309"/>
                  <a:pt x="1679" y="755"/>
                  <a:pt x="1679" y="1249"/>
                </a:cubicBezTo>
                <a:close/>
                <a:moveTo>
                  <a:pt x="3374" y="10194"/>
                </a:moveTo>
                <a:lnTo>
                  <a:pt x="3374" y="10194"/>
                </a:lnTo>
                <a:cubicBezTo>
                  <a:pt x="2931" y="10194"/>
                  <a:pt x="2544" y="10443"/>
                  <a:pt x="2347" y="10809"/>
                </a:cubicBezTo>
                <a:lnTo>
                  <a:pt x="2593" y="10809"/>
                </a:lnTo>
                <a:cubicBezTo>
                  <a:pt x="2766" y="10563"/>
                  <a:pt x="3052" y="10403"/>
                  <a:pt x="3374" y="10403"/>
                </a:cubicBezTo>
                <a:cubicBezTo>
                  <a:pt x="3697" y="10403"/>
                  <a:pt x="3982" y="10563"/>
                  <a:pt x="4155" y="10809"/>
                </a:cubicBezTo>
                <a:lnTo>
                  <a:pt x="4401" y="10809"/>
                </a:lnTo>
                <a:cubicBezTo>
                  <a:pt x="4204" y="10443"/>
                  <a:pt x="3818" y="10194"/>
                  <a:pt x="3374" y="10194"/>
                </a:cubicBezTo>
                <a:close/>
                <a:moveTo>
                  <a:pt x="10301" y="3256"/>
                </a:moveTo>
                <a:lnTo>
                  <a:pt x="10301" y="3256"/>
                </a:lnTo>
                <a:cubicBezTo>
                  <a:pt x="10305" y="3218"/>
                  <a:pt x="10308" y="3180"/>
                  <a:pt x="10311" y="3141"/>
                </a:cubicBezTo>
                <a:cubicBezTo>
                  <a:pt x="10224" y="3172"/>
                  <a:pt x="10144" y="3218"/>
                  <a:pt x="10066" y="3276"/>
                </a:cubicBezTo>
                <a:cubicBezTo>
                  <a:pt x="9840" y="3758"/>
                  <a:pt x="9465" y="4153"/>
                  <a:pt x="9002" y="4419"/>
                </a:cubicBezTo>
                <a:cubicBezTo>
                  <a:pt x="9198" y="4343"/>
                  <a:pt x="9393" y="4263"/>
                  <a:pt x="9589" y="4182"/>
                </a:cubicBezTo>
                <a:cubicBezTo>
                  <a:pt x="9630" y="4165"/>
                  <a:pt x="9673" y="4147"/>
                  <a:pt x="9714" y="4130"/>
                </a:cubicBezTo>
                <a:cubicBezTo>
                  <a:pt x="9962" y="3880"/>
                  <a:pt x="10164" y="3586"/>
                  <a:pt x="10301" y="3256"/>
                </a:cubicBezTo>
                <a:close/>
                <a:moveTo>
                  <a:pt x="18036" y="10809"/>
                </a:moveTo>
                <a:lnTo>
                  <a:pt x="18036" y="10809"/>
                </a:lnTo>
                <a:lnTo>
                  <a:pt x="18247" y="10809"/>
                </a:lnTo>
                <a:lnTo>
                  <a:pt x="18419" y="9657"/>
                </a:lnTo>
                <a:cubicBezTo>
                  <a:pt x="18351" y="9638"/>
                  <a:pt x="18283" y="9618"/>
                  <a:pt x="18217" y="9598"/>
                </a:cubicBezTo>
                <a:lnTo>
                  <a:pt x="18036" y="10809"/>
                </a:lnTo>
                <a:close/>
                <a:moveTo>
                  <a:pt x="16309" y="8894"/>
                </a:moveTo>
                <a:lnTo>
                  <a:pt x="16309" y="8894"/>
                </a:lnTo>
                <a:cubicBezTo>
                  <a:pt x="16241" y="8868"/>
                  <a:pt x="16173" y="8842"/>
                  <a:pt x="16105" y="8817"/>
                </a:cubicBezTo>
                <a:lnTo>
                  <a:pt x="15960" y="10760"/>
                </a:lnTo>
                <a:cubicBezTo>
                  <a:pt x="16000" y="10776"/>
                  <a:pt x="16040" y="10792"/>
                  <a:pt x="16080" y="10809"/>
                </a:cubicBezTo>
                <a:lnTo>
                  <a:pt x="16166" y="10809"/>
                </a:lnTo>
                <a:lnTo>
                  <a:pt x="16309" y="8894"/>
                </a:lnTo>
                <a:close/>
                <a:moveTo>
                  <a:pt x="14085" y="8375"/>
                </a:moveTo>
                <a:lnTo>
                  <a:pt x="14085" y="8375"/>
                </a:lnTo>
                <a:cubicBezTo>
                  <a:pt x="14050" y="8374"/>
                  <a:pt x="14016" y="8371"/>
                  <a:pt x="13981" y="8371"/>
                </a:cubicBezTo>
                <a:cubicBezTo>
                  <a:pt x="13945" y="8371"/>
                  <a:pt x="13911" y="8374"/>
                  <a:pt x="13876" y="8375"/>
                </a:cubicBezTo>
                <a:lnTo>
                  <a:pt x="13876" y="10393"/>
                </a:lnTo>
                <a:cubicBezTo>
                  <a:pt x="13911" y="10393"/>
                  <a:pt x="13945" y="10391"/>
                  <a:pt x="13981" y="10391"/>
                </a:cubicBezTo>
                <a:cubicBezTo>
                  <a:pt x="14016" y="10391"/>
                  <a:pt x="14050" y="10393"/>
                  <a:pt x="14085" y="10393"/>
                </a:cubicBezTo>
                <a:lnTo>
                  <a:pt x="14085" y="8375"/>
                </a:lnTo>
                <a:close/>
                <a:moveTo>
                  <a:pt x="19200" y="10809"/>
                </a:moveTo>
                <a:lnTo>
                  <a:pt x="19200" y="10809"/>
                </a:lnTo>
                <a:lnTo>
                  <a:pt x="19200" y="10144"/>
                </a:lnTo>
                <a:lnTo>
                  <a:pt x="19075" y="10809"/>
                </a:lnTo>
                <a:lnTo>
                  <a:pt x="19200" y="10809"/>
                </a:lnTo>
                <a:close/>
                <a:moveTo>
                  <a:pt x="17179" y="2356"/>
                </a:moveTo>
                <a:lnTo>
                  <a:pt x="17179" y="2356"/>
                </a:lnTo>
                <a:lnTo>
                  <a:pt x="17328" y="2356"/>
                </a:lnTo>
                <a:cubicBezTo>
                  <a:pt x="17349" y="2356"/>
                  <a:pt x="17369" y="2358"/>
                  <a:pt x="17390" y="2358"/>
                </a:cubicBezTo>
                <a:lnTo>
                  <a:pt x="17141" y="137"/>
                </a:lnTo>
                <a:cubicBezTo>
                  <a:pt x="17076" y="182"/>
                  <a:pt x="17011" y="226"/>
                  <a:pt x="16945" y="269"/>
                </a:cubicBezTo>
                <a:lnTo>
                  <a:pt x="17179" y="2356"/>
                </a:lnTo>
                <a:close/>
                <a:moveTo>
                  <a:pt x="13981" y="10704"/>
                </a:moveTo>
                <a:lnTo>
                  <a:pt x="13981" y="10704"/>
                </a:lnTo>
                <a:cubicBezTo>
                  <a:pt x="13625" y="10704"/>
                  <a:pt x="13277" y="10740"/>
                  <a:pt x="12942" y="10809"/>
                </a:cubicBezTo>
                <a:lnTo>
                  <a:pt x="15019" y="10809"/>
                </a:lnTo>
                <a:cubicBezTo>
                  <a:pt x="14684" y="10740"/>
                  <a:pt x="14336" y="10704"/>
                  <a:pt x="13981" y="10704"/>
                </a:cubicBezTo>
                <a:close/>
                <a:moveTo>
                  <a:pt x="7670" y="10022"/>
                </a:moveTo>
                <a:lnTo>
                  <a:pt x="7670" y="10022"/>
                </a:lnTo>
                <a:cubicBezTo>
                  <a:pt x="7601" y="10030"/>
                  <a:pt x="7532" y="10037"/>
                  <a:pt x="7461" y="10044"/>
                </a:cubicBezTo>
                <a:lnTo>
                  <a:pt x="7632" y="10809"/>
                </a:lnTo>
                <a:lnTo>
                  <a:pt x="7846" y="10809"/>
                </a:lnTo>
                <a:lnTo>
                  <a:pt x="7670" y="10022"/>
                </a:lnTo>
                <a:close/>
                <a:moveTo>
                  <a:pt x="14929" y="10474"/>
                </a:moveTo>
                <a:lnTo>
                  <a:pt x="14929" y="10474"/>
                </a:lnTo>
                <a:cubicBezTo>
                  <a:pt x="14998" y="10486"/>
                  <a:pt x="15068" y="10499"/>
                  <a:pt x="15136" y="10514"/>
                </a:cubicBezTo>
                <a:lnTo>
                  <a:pt x="15210" y="8532"/>
                </a:lnTo>
                <a:cubicBezTo>
                  <a:pt x="15142" y="8515"/>
                  <a:pt x="15073" y="8497"/>
                  <a:pt x="15003" y="8482"/>
                </a:cubicBezTo>
                <a:lnTo>
                  <a:pt x="14929" y="10474"/>
                </a:lnTo>
                <a:close/>
                <a:moveTo>
                  <a:pt x="16996" y="10809"/>
                </a:moveTo>
                <a:lnTo>
                  <a:pt x="16996" y="10809"/>
                </a:lnTo>
                <a:lnTo>
                  <a:pt x="17206" y="10809"/>
                </a:lnTo>
                <a:lnTo>
                  <a:pt x="17374" y="9309"/>
                </a:lnTo>
                <a:cubicBezTo>
                  <a:pt x="17307" y="9283"/>
                  <a:pt x="17239" y="9258"/>
                  <a:pt x="17173" y="9232"/>
                </a:cubicBezTo>
                <a:lnTo>
                  <a:pt x="16996" y="10809"/>
                </a:lnTo>
                <a:close/>
                <a:moveTo>
                  <a:pt x="18330" y="2688"/>
                </a:moveTo>
                <a:lnTo>
                  <a:pt x="18330" y="2688"/>
                </a:lnTo>
                <a:cubicBezTo>
                  <a:pt x="18415" y="2751"/>
                  <a:pt x="18496" y="2819"/>
                  <a:pt x="18571" y="2891"/>
                </a:cubicBezTo>
                <a:lnTo>
                  <a:pt x="18139" y="0"/>
                </a:lnTo>
                <a:lnTo>
                  <a:pt x="17927" y="0"/>
                </a:lnTo>
                <a:lnTo>
                  <a:pt x="18330" y="2688"/>
                </a:lnTo>
                <a:close/>
                <a:moveTo>
                  <a:pt x="8709" y="9862"/>
                </a:moveTo>
                <a:lnTo>
                  <a:pt x="8709" y="9862"/>
                </a:lnTo>
                <a:cubicBezTo>
                  <a:pt x="8641" y="9876"/>
                  <a:pt x="8573" y="9889"/>
                  <a:pt x="8504" y="9902"/>
                </a:cubicBezTo>
                <a:lnTo>
                  <a:pt x="8673" y="10809"/>
                </a:lnTo>
                <a:lnTo>
                  <a:pt x="8886" y="10809"/>
                </a:lnTo>
                <a:lnTo>
                  <a:pt x="8709" y="9862"/>
                </a:lnTo>
                <a:close/>
                <a:moveTo>
                  <a:pt x="10788" y="9232"/>
                </a:moveTo>
                <a:lnTo>
                  <a:pt x="10788" y="9232"/>
                </a:lnTo>
                <a:cubicBezTo>
                  <a:pt x="10722" y="9258"/>
                  <a:pt x="10654" y="9283"/>
                  <a:pt x="10587" y="9309"/>
                </a:cubicBezTo>
                <a:lnTo>
                  <a:pt x="10755" y="10809"/>
                </a:lnTo>
                <a:lnTo>
                  <a:pt x="10965" y="10809"/>
                </a:lnTo>
                <a:lnTo>
                  <a:pt x="10788" y="9232"/>
                </a:lnTo>
                <a:close/>
                <a:moveTo>
                  <a:pt x="9744" y="9598"/>
                </a:moveTo>
                <a:lnTo>
                  <a:pt x="9744" y="9598"/>
                </a:lnTo>
                <a:cubicBezTo>
                  <a:pt x="9678" y="9618"/>
                  <a:pt x="9610" y="9638"/>
                  <a:pt x="9542" y="9657"/>
                </a:cubicBezTo>
                <a:lnTo>
                  <a:pt x="9714" y="10809"/>
                </a:lnTo>
                <a:lnTo>
                  <a:pt x="9925" y="10809"/>
                </a:lnTo>
                <a:lnTo>
                  <a:pt x="9744" y="9598"/>
                </a:lnTo>
                <a:close/>
                <a:moveTo>
                  <a:pt x="12001" y="10760"/>
                </a:moveTo>
                <a:lnTo>
                  <a:pt x="12001" y="10760"/>
                </a:lnTo>
                <a:lnTo>
                  <a:pt x="11856" y="8817"/>
                </a:lnTo>
                <a:cubicBezTo>
                  <a:pt x="11788" y="8842"/>
                  <a:pt x="11720" y="8868"/>
                  <a:pt x="11652" y="8894"/>
                </a:cubicBezTo>
                <a:lnTo>
                  <a:pt x="11795" y="10809"/>
                </a:lnTo>
                <a:lnTo>
                  <a:pt x="11881" y="10809"/>
                </a:lnTo>
                <a:cubicBezTo>
                  <a:pt x="11921" y="10792"/>
                  <a:pt x="11961" y="10776"/>
                  <a:pt x="12001" y="10760"/>
                </a:cubicBezTo>
                <a:close/>
                <a:moveTo>
                  <a:pt x="13032" y="10474"/>
                </a:moveTo>
                <a:lnTo>
                  <a:pt x="13032" y="10474"/>
                </a:lnTo>
                <a:cubicBezTo>
                  <a:pt x="12963" y="10486"/>
                  <a:pt x="12893" y="10499"/>
                  <a:pt x="12825" y="10514"/>
                </a:cubicBezTo>
                <a:lnTo>
                  <a:pt x="12751" y="8532"/>
                </a:lnTo>
                <a:cubicBezTo>
                  <a:pt x="12819" y="8514"/>
                  <a:pt x="12888" y="8497"/>
                  <a:pt x="12958" y="8482"/>
                </a:cubicBezTo>
                <a:lnTo>
                  <a:pt x="13032" y="10474"/>
                </a:lnTo>
                <a:close/>
              </a:path>
            </a:pathLst>
          </a:custGeom>
          <a:solidFill>
            <a:srgbClr val="D9D9D6">
              <a:alpha val="25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lvl="0"/>
            <a:endParaRPr lang="en-US"/>
          </a:p>
        </p:txBody>
      </p:sp>
      <p:sp>
        <p:nvSpPr>
          <p:cNvPr id="2" name="Title 1">
            <a:extLst>
              <a:ext uri="{FF2B5EF4-FFF2-40B4-BE49-F238E27FC236}">
                <a16:creationId xmlns:a16="http://schemas.microsoft.com/office/drawing/2014/main" id="{F9AC90E9-8548-4F44-A404-4532EB3B482D}"/>
              </a:ext>
            </a:extLst>
          </p:cNvPr>
          <p:cNvSpPr>
            <a:spLocks noGrp="1"/>
          </p:cNvSpPr>
          <p:nvPr>
            <p:ph type="title" hasCustomPrompt="1"/>
          </p:nvPr>
        </p:nvSpPr>
        <p:spPr>
          <a:xfrm>
            <a:off x="457200" y="409575"/>
            <a:ext cx="6950075" cy="1691639"/>
          </a:xfrm>
        </p:spPr>
        <p:txBody>
          <a:bodyPr rIns="137160" anchor="b" anchorCtr="0"/>
          <a:lstStyle>
            <a:lvl1pPr>
              <a:defRPr sz="3200" spc="-60" baseline="0"/>
            </a:lvl1pPr>
          </a:lstStyle>
          <a:p>
            <a:r>
              <a:rPr lang="en-US" dirty="0"/>
              <a:t>Section header title</a:t>
            </a:r>
          </a:p>
        </p:txBody>
      </p:sp>
      <p:sp>
        <p:nvSpPr>
          <p:cNvPr id="3" name="Text Placeholder 2">
            <a:extLst>
              <a:ext uri="{FF2B5EF4-FFF2-40B4-BE49-F238E27FC236}">
                <a16:creationId xmlns:a16="http://schemas.microsoft.com/office/drawing/2014/main" id="{0E07319C-9A3D-6A49-8F17-E79484E38275}"/>
              </a:ext>
            </a:extLst>
          </p:cNvPr>
          <p:cNvSpPr>
            <a:spLocks noGrp="1"/>
          </p:cNvSpPr>
          <p:nvPr>
            <p:ph type="body" idx="1" hasCustomPrompt="1"/>
          </p:nvPr>
        </p:nvSpPr>
        <p:spPr>
          <a:xfrm>
            <a:off x="457201" y="2240280"/>
            <a:ext cx="3978274" cy="456267"/>
          </a:xfrm>
        </p:spPr>
        <p:txBody>
          <a:bodyPr>
            <a:noAutofit/>
          </a:bodyPr>
          <a:lstStyle>
            <a:lvl1pPr marL="0" indent="0">
              <a:spcBef>
                <a:spcPts val="0"/>
              </a:spcBef>
              <a:buNone/>
              <a:defRPr sz="1000" cap="none" baseline="0">
                <a:solidFill>
                  <a:schemeClr val="tx1"/>
                </a:solidFill>
              </a:defRPr>
            </a:lvl1pPr>
            <a:lvl2pPr marL="0" indent="0">
              <a:spcBef>
                <a:spcPts val="0"/>
              </a:spcBef>
              <a:buNone/>
              <a:defRPr sz="1000" cap="all" baseline="0">
                <a:solidFill>
                  <a:schemeClr val="tx1"/>
                </a:solidFill>
              </a:defRPr>
            </a:lvl2pPr>
            <a:lvl3pPr marL="0" indent="0">
              <a:spcBef>
                <a:spcPts val="0"/>
              </a:spcBef>
              <a:buNone/>
              <a:defRPr sz="1000" cap="all" baseline="0">
                <a:solidFill>
                  <a:schemeClr val="tx1"/>
                </a:solidFill>
              </a:defRPr>
            </a:lvl3pPr>
            <a:lvl4pPr marL="0" indent="0">
              <a:spcBef>
                <a:spcPts val="0"/>
              </a:spcBef>
              <a:buNone/>
              <a:defRPr sz="1000" cap="all" baseline="0">
                <a:solidFill>
                  <a:schemeClr val="tx1"/>
                </a:solidFill>
              </a:defRPr>
            </a:lvl4pPr>
            <a:lvl5pPr marL="0" indent="0">
              <a:spcBef>
                <a:spcPts val="0"/>
              </a:spcBef>
              <a:buNone/>
              <a:defRPr sz="1000" cap="all" baseline="0">
                <a:solidFill>
                  <a:schemeClr val="tx1"/>
                </a:solidFill>
              </a:defRPr>
            </a:lvl5pPr>
            <a:lvl6pPr marL="0" indent="0">
              <a:spcBef>
                <a:spcPts val="0"/>
              </a:spcBef>
              <a:buNone/>
              <a:defRPr sz="1000" cap="all" baseline="0">
                <a:solidFill>
                  <a:schemeClr val="tx1"/>
                </a:solidFill>
              </a:defRPr>
            </a:lvl6pPr>
            <a:lvl7pPr marL="0" indent="0">
              <a:spcBef>
                <a:spcPts val="0"/>
              </a:spcBef>
              <a:buNone/>
              <a:defRPr sz="1000" cap="all" baseline="0">
                <a:solidFill>
                  <a:schemeClr val="tx1"/>
                </a:solidFill>
              </a:defRPr>
            </a:lvl7pPr>
            <a:lvl8pPr marL="0" indent="0">
              <a:spcBef>
                <a:spcPts val="0"/>
              </a:spcBef>
              <a:buNone/>
              <a:defRPr sz="1000" cap="all" baseline="0">
                <a:solidFill>
                  <a:schemeClr val="tx1"/>
                </a:solidFill>
              </a:defRPr>
            </a:lvl8pPr>
            <a:lvl9pPr marL="0" indent="0">
              <a:spcBef>
                <a:spcPts val="0"/>
              </a:spcBef>
              <a:buNone/>
              <a:defRPr sz="1000" cap="all" baseline="0">
                <a:solidFill>
                  <a:schemeClr val="tx1"/>
                </a:solidFill>
              </a:defRPr>
            </a:lvl9pPr>
          </a:lstStyle>
          <a:p>
            <a:pPr lvl="0"/>
            <a:r>
              <a:rPr lang="en-US" dirty="0"/>
              <a:t>Optional subtitle</a:t>
            </a:r>
          </a:p>
        </p:txBody>
      </p:sp>
    </p:spTree>
    <p:extLst>
      <p:ext uri="{BB962C8B-B14F-4D97-AF65-F5344CB8AC3E}">
        <p14:creationId xmlns:p14="http://schemas.microsoft.com/office/powerpoint/2010/main" val="133828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A6FDF6-B9A7-5F49-B175-D05D851355EE}"/>
              </a:ext>
            </a:extLst>
          </p:cNvPr>
          <p:cNvSpPr>
            <a:spLocks noGrp="1"/>
          </p:cNvSpPr>
          <p:nvPr>
            <p:ph idx="1"/>
          </p:nvPr>
        </p:nvSpPr>
        <p:spPr>
          <a:xfrm>
            <a:off x="457200" y="1234440"/>
            <a:ext cx="8229600" cy="3200400"/>
          </a:xfrm>
        </p:spPr>
        <p:txBody>
          <a:bodyPr numCol="2" spcCol="274320"/>
          <a:lstStyle>
            <a:lvl1pPr marL="228600" indent="-228600">
              <a:buClr>
                <a:schemeClr val="bg2"/>
              </a:buClr>
              <a:buSzPct val="100000"/>
              <a:buFont typeface="Arial" panose="020B0604020202020204" pitchFamily="34" charset="0"/>
              <a:buChar char="•"/>
              <a:defRPr/>
            </a:lvl1pPr>
            <a:lvl2pPr marL="402336">
              <a:defRPr sz="1100"/>
            </a:lvl2pPr>
            <a:lvl3pPr marL="566928">
              <a:defRPr sz="1000"/>
            </a:lvl3pPr>
            <a:lvl4pPr marL="740664">
              <a:defRPr sz="900"/>
            </a:lvl4pPr>
            <a:lvl5pPr marL="914400">
              <a:defRPr sz="800"/>
            </a:lvl5pPr>
            <a:lvl6pPr marL="1088136">
              <a:defRPr/>
            </a:lvl6pPr>
            <a:lvl7pPr marL="1261872">
              <a:defRPr/>
            </a:lvl7pPr>
            <a:lvl8pPr marL="1426464">
              <a:defRPr/>
            </a:lvl8pPr>
            <a:lvl9pPr marL="1600200">
              <a:defRPr/>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9">
            <a:extLst>
              <a:ext uri="{FF2B5EF4-FFF2-40B4-BE49-F238E27FC236}">
                <a16:creationId xmlns:a16="http://schemas.microsoft.com/office/drawing/2014/main" id="{4E88BEA0-B852-C147-BBD3-C95859B2A069}"/>
              </a:ext>
            </a:extLst>
          </p:cNvPr>
          <p:cNvSpPr>
            <a:spLocks noGrp="1"/>
          </p:cNvSpPr>
          <p:nvPr>
            <p:ph type="sldNum" sz="quarter" idx="10"/>
          </p:nvPr>
        </p:nvSpPr>
        <p:spPr/>
        <p:txBody>
          <a:bodyPr/>
          <a:lstStyle/>
          <a:p>
            <a:fld id="{E59C716A-E560-2D44-8739-72D446B232A5}" type="slidenum">
              <a:rPr lang="en-US" smtClean="0"/>
              <a:pPr/>
              <a:t>‹N°›</a:t>
            </a:fld>
            <a:endParaRPr lang="en-US" dirty="0"/>
          </a:p>
        </p:txBody>
      </p:sp>
      <p:sp>
        <p:nvSpPr>
          <p:cNvPr id="5" name="Subtitle 2">
            <a:extLst>
              <a:ext uri="{FF2B5EF4-FFF2-40B4-BE49-F238E27FC236}">
                <a16:creationId xmlns:a16="http://schemas.microsoft.com/office/drawing/2014/main" id="{86AEB0BD-88C3-E14D-9931-51C84CB22D5C}"/>
              </a:ext>
            </a:extLst>
          </p:cNvPr>
          <p:cNvSpPr>
            <a:spLocks noGrp="1"/>
          </p:cNvSpPr>
          <p:nvPr>
            <p:ph type="subTitle" idx="11" hasCustomPrompt="1"/>
          </p:nvPr>
        </p:nvSpPr>
        <p:spPr>
          <a:xfrm>
            <a:off x="457200" y="821096"/>
            <a:ext cx="8229600" cy="274280"/>
          </a:xfrm>
        </p:spPr>
        <p:txBody>
          <a:bodyPr tIns="18288">
            <a:noAutofit/>
          </a:bodyPr>
          <a:lstStyle>
            <a:lvl1pPr marL="0" indent="0" algn="l">
              <a:lnSpc>
                <a:spcPct val="100000"/>
              </a:lnSpc>
              <a:spcBef>
                <a:spcPts val="0"/>
              </a:spcBef>
              <a:buNone/>
              <a:defRPr sz="1000" cap="none" spc="0" baseline="0">
                <a:solidFill>
                  <a:schemeClr val="tx1"/>
                </a:solidFill>
                <a:latin typeface="+mn-lt"/>
              </a:defRPr>
            </a:lvl1pPr>
            <a:lvl2pPr marL="0" indent="0" algn="l">
              <a:lnSpc>
                <a:spcPct val="100000"/>
              </a:lnSpc>
              <a:spcBef>
                <a:spcPts val="0"/>
              </a:spcBef>
              <a:buNone/>
              <a:defRPr sz="1000" cap="all" spc="0" baseline="0">
                <a:solidFill>
                  <a:schemeClr val="tx1"/>
                </a:solidFill>
                <a:latin typeface="+mn-lt"/>
              </a:defRPr>
            </a:lvl2pPr>
            <a:lvl3pPr marL="0" indent="0" algn="l">
              <a:lnSpc>
                <a:spcPct val="100000"/>
              </a:lnSpc>
              <a:spcBef>
                <a:spcPts val="0"/>
              </a:spcBef>
              <a:buNone/>
              <a:defRPr sz="1000" cap="all" spc="0" baseline="0">
                <a:solidFill>
                  <a:schemeClr val="tx1"/>
                </a:solidFill>
                <a:latin typeface="+mn-lt"/>
              </a:defRPr>
            </a:lvl3pPr>
            <a:lvl4pPr marL="0" indent="0" algn="l">
              <a:lnSpc>
                <a:spcPct val="100000"/>
              </a:lnSpc>
              <a:spcBef>
                <a:spcPts val="0"/>
              </a:spcBef>
              <a:buNone/>
              <a:defRPr sz="1000" cap="all" spc="0" baseline="0">
                <a:solidFill>
                  <a:schemeClr val="tx1"/>
                </a:solidFill>
                <a:latin typeface="+mn-lt"/>
              </a:defRPr>
            </a:lvl4pPr>
            <a:lvl5pPr marL="0" indent="0" algn="l">
              <a:lnSpc>
                <a:spcPct val="100000"/>
              </a:lnSpc>
              <a:spcBef>
                <a:spcPts val="0"/>
              </a:spcBef>
              <a:buNone/>
              <a:defRPr sz="1000" cap="all" spc="0" baseline="0">
                <a:solidFill>
                  <a:schemeClr val="tx1"/>
                </a:solidFill>
                <a:latin typeface="+mn-lt"/>
              </a:defRPr>
            </a:lvl5pPr>
            <a:lvl6pPr marL="0" indent="0" algn="l">
              <a:lnSpc>
                <a:spcPct val="100000"/>
              </a:lnSpc>
              <a:spcBef>
                <a:spcPts val="0"/>
              </a:spcBef>
              <a:buNone/>
              <a:defRPr sz="1000" cap="all" spc="0" baseline="0">
                <a:solidFill>
                  <a:schemeClr val="tx1"/>
                </a:solidFill>
                <a:latin typeface="+mn-lt"/>
              </a:defRPr>
            </a:lvl6pPr>
            <a:lvl7pPr marL="0" indent="0" algn="l">
              <a:lnSpc>
                <a:spcPct val="100000"/>
              </a:lnSpc>
              <a:spcBef>
                <a:spcPts val="0"/>
              </a:spcBef>
              <a:buNone/>
              <a:defRPr sz="1000" cap="all" spc="0" baseline="0">
                <a:solidFill>
                  <a:schemeClr val="tx1"/>
                </a:solidFill>
                <a:latin typeface="+mn-lt"/>
              </a:defRPr>
            </a:lvl7pPr>
            <a:lvl8pPr marL="0" indent="0" algn="l">
              <a:lnSpc>
                <a:spcPct val="100000"/>
              </a:lnSpc>
              <a:spcBef>
                <a:spcPts val="0"/>
              </a:spcBef>
              <a:buNone/>
              <a:defRPr sz="1000" cap="all" spc="0" baseline="0">
                <a:solidFill>
                  <a:schemeClr val="tx1"/>
                </a:solidFill>
                <a:latin typeface="+mn-lt"/>
              </a:defRPr>
            </a:lvl8pPr>
            <a:lvl9pPr marL="0" indent="0" algn="l">
              <a:lnSpc>
                <a:spcPct val="100000"/>
              </a:lnSpc>
              <a:spcBef>
                <a:spcPts val="0"/>
              </a:spcBef>
              <a:buNone/>
              <a:defRPr sz="1000" cap="all" spc="0" baseline="0">
                <a:solidFill>
                  <a:schemeClr val="tx1"/>
                </a:solidFill>
                <a:latin typeface="+mn-lt"/>
              </a:defRPr>
            </a:lvl9pPr>
          </a:lstStyle>
          <a:p>
            <a:r>
              <a:rPr lang="en-US" dirty="0"/>
              <a:t>Slide subtitle</a:t>
            </a:r>
          </a:p>
        </p:txBody>
      </p:sp>
      <p:sp>
        <p:nvSpPr>
          <p:cNvPr id="6" name="Title 5">
            <a:extLst>
              <a:ext uri="{FF2B5EF4-FFF2-40B4-BE49-F238E27FC236}">
                <a16:creationId xmlns:a16="http://schemas.microsoft.com/office/drawing/2014/main" id="{65B5E1D0-AE0A-0143-9707-C1606290568A}"/>
              </a:ext>
            </a:extLst>
          </p:cNvPr>
          <p:cNvSpPr>
            <a:spLocks noGrp="1"/>
          </p:cNvSpPr>
          <p:nvPr>
            <p:ph type="title" hasCustomPrompt="1"/>
          </p:nvPr>
        </p:nvSpPr>
        <p:spPr>
          <a:xfrm>
            <a:off x="457200" y="411481"/>
            <a:ext cx="8229600" cy="409616"/>
          </a:xfrm>
        </p:spPr>
        <p:txBody>
          <a:bodyPr/>
          <a:lstStyle/>
          <a:p>
            <a:r>
              <a:rPr lang="en-US" dirty="0"/>
              <a:t>Slide title</a:t>
            </a:r>
          </a:p>
        </p:txBody>
      </p:sp>
    </p:spTree>
    <p:extLst>
      <p:ext uri="{BB962C8B-B14F-4D97-AF65-F5344CB8AC3E}">
        <p14:creationId xmlns:p14="http://schemas.microsoft.com/office/powerpoint/2010/main" val="1752959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secHead" preserve="1">
  <p:cSld name="Section Header 03 Gray">
    <p:bg>
      <p:bgPr>
        <a:solidFill>
          <a:srgbClr val="888B8D"/>
        </a:solidFill>
        <a:effectLst/>
      </p:bgPr>
    </p:bg>
    <p:spTree>
      <p:nvGrpSpPr>
        <p:cNvPr id="1" name=""/>
        <p:cNvGrpSpPr/>
        <p:nvPr/>
      </p:nvGrpSpPr>
      <p:grpSpPr>
        <a:xfrm>
          <a:off x="0" y="0"/>
          <a:ext cx="0" cy="0"/>
          <a:chOff x="0" y="0"/>
          <a:chExt cx="0" cy="0"/>
        </a:xfrm>
      </p:grpSpPr>
      <p:sp>
        <p:nvSpPr>
          <p:cNvPr id="5" name="Freeform 5">
            <a:extLst>
              <a:ext uri="{FF2B5EF4-FFF2-40B4-BE49-F238E27FC236}">
                <a16:creationId xmlns:a16="http://schemas.microsoft.com/office/drawing/2014/main" id="{394928BC-ACC1-F744-BDCA-844252C7B843}"/>
              </a:ext>
            </a:extLst>
          </p:cNvPr>
          <p:cNvSpPr>
            <a:spLocks noEditPoints="1"/>
          </p:cNvSpPr>
          <p:nvPr userDrawn="1"/>
        </p:nvSpPr>
        <p:spPr bwMode="hidden">
          <a:xfrm>
            <a:off x="0" y="0"/>
            <a:ext cx="9144000" cy="5143500"/>
          </a:xfrm>
          <a:custGeom>
            <a:avLst/>
            <a:gdLst>
              <a:gd name="T0" fmla="*/ 17163 w 19200"/>
              <a:gd name="T1" fmla="*/ 6575 h 10809"/>
              <a:gd name="T2" fmla="*/ 17052 w 19200"/>
              <a:gd name="T3" fmla="*/ 6382 h 10809"/>
              <a:gd name="T4" fmla="*/ 18502 w 19200"/>
              <a:gd name="T5" fmla="*/ 6504 h 10809"/>
              <a:gd name="T6" fmla="*/ 19080 w 19200"/>
              <a:gd name="T7" fmla="*/ 6835 h 10809"/>
              <a:gd name="T8" fmla="*/ 3072 w 19200"/>
              <a:gd name="T9" fmla="*/ 5298 h 10809"/>
              <a:gd name="T10" fmla="*/ 3164 w 19200"/>
              <a:gd name="T11" fmla="*/ 5603 h 10809"/>
              <a:gd name="T12" fmla="*/ 7795 w 19200"/>
              <a:gd name="T13" fmla="*/ 0 h 10809"/>
              <a:gd name="T14" fmla="*/ 10034 w 19200"/>
              <a:gd name="T15" fmla="*/ 0 h 10809"/>
              <a:gd name="T16" fmla="*/ 15218 w 19200"/>
              <a:gd name="T17" fmla="*/ 3216 h 10809"/>
              <a:gd name="T18" fmla="*/ 16154 w 19200"/>
              <a:gd name="T19" fmla="*/ 3362 h 10809"/>
              <a:gd name="T20" fmla="*/ 10633 w 19200"/>
              <a:gd name="T21" fmla="*/ 2356 h 10809"/>
              <a:gd name="T22" fmla="*/ 12001 w 19200"/>
              <a:gd name="T23" fmla="*/ 770 h 10809"/>
              <a:gd name="T24" fmla="*/ 13981 w 19200"/>
              <a:gd name="T25" fmla="*/ 827 h 10809"/>
              <a:gd name="T26" fmla="*/ 6291 w 19200"/>
              <a:gd name="T27" fmla="*/ 5727 h 10809"/>
              <a:gd name="T28" fmla="*/ 6291 w 19200"/>
              <a:gd name="T29" fmla="*/ 9042 h 10809"/>
              <a:gd name="T30" fmla="*/ 5190 w 19200"/>
              <a:gd name="T31" fmla="*/ 2655 h 10809"/>
              <a:gd name="T32" fmla="*/ 4159 w 19200"/>
              <a:gd name="T33" fmla="*/ 7282 h 10809"/>
              <a:gd name="T34" fmla="*/ 3462 w 19200"/>
              <a:gd name="T35" fmla="*/ 7576 h 10809"/>
              <a:gd name="T36" fmla="*/ 4973 w 19200"/>
              <a:gd name="T37" fmla="*/ 0 h 10809"/>
              <a:gd name="T38" fmla="*/ 15381 w 19200"/>
              <a:gd name="T39" fmla="*/ 6525 h 10809"/>
              <a:gd name="T40" fmla="*/ 16342 w 19200"/>
              <a:gd name="T41" fmla="*/ 5679 h 10809"/>
              <a:gd name="T42" fmla="*/ 12099 w 19200"/>
              <a:gd name="T43" fmla="*/ 5524 h 10809"/>
              <a:gd name="T44" fmla="*/ 12569 w 19200"/>
              <a:gd name="T45" fmla="*/ 6527 h 10809"/>
              <a:gd name="T46" fmla="*/ 6418 w 19200"/>
              <a:gd name="T47" fmla="*/ 6864 h 10809"/>
              <a:gd name="T48" fmla="*/ 5498 w 19200"/>
              <a:gd name="T49" fmla="*/ 8069 h 10809"/>
              <a:gd name="T50" fmla="*/ 10735 w 19200"/>
              <a:gd name="T51" fmla="*/ 5754 h 10809"/>
              <a:gd name="T52" fmla="*/ 14267 w 19200"/>
              <a:gd name="T53" fmla="*/ 6393 h 10809"/>
              <a:gd name="T54" fmla="*/ 14072 w 19200"/>
              <a:gd name="T55" fmla="*/ 6389 h 10809"/>
              <a:gd name="T56" fmla="*/ 7025 w 19200"/>
              <a:gd name="T57" fmla="*/ 7878 h 10809"/>
              <a:gd name="T58" fmla="*/ 8797 w 19200"/>
              <a:gd name="T59" fmla="*/ 6737 h 10809"/>
              <a:gd name="T60" fmla="*/ 8778 w 19200"/>
              <a:gd name="T61" fmla="*/ 7285 h 10809"/>
              <a:gd name="T62" fmla="*/ 9851 w 19200"/>
              <a:gd name="T63" fmla="*/ 7472 h 10809"/>
              <a:gd name="T64" fmla="*/ 1599 w 19200"/>
              <a:gd name="T65" fmla="*/ 2604 h 10809"/>
              <a:gd name="T66" fmla="*/ 6619 w 19200"/>
              <a:gd name="T67" fmla="*/ 10090 h 10809"/>
              <a:gd name="T68" fmla="*/ 3374 w 19200"/>
              <a:gd name="T69" fmla="*/ 9872 h 10809"/>
              <a:gd name="T70" fmla="*/ 0 w 19200"/>
              <a:gd name="T71" fmla="*/ 8877 h 10809"/>
              <a:gd name="T72" fmla="*/ 1259 w 19200"/>
              <a:gd name="T73" fmla="*/ 10809 h 10809"/>
              <a:gd name="T74" fmla="*/ 906 w 19200"/>
              <a:gd name="T75" fmla="*/ 8456 h 10809"/>
              <a:gd name="T76" fmla="*/ 6086 w 19200"/>
              <a:gd name="T77" fmla="*/ 3235 h 10809"/>
              <a:gd name="T78" fmla="*/ 3904 w 19200"/>
              <a:gd name="T79" fmla="*/ 1884 h 10809"/>
              <a:gd name="T80" fmla="*/ 7711 w 19200"/>
              <a:gd name="T81" fmla="*/ 3891 h 10809"/>
              <a:gd name="T82" fmla="*/ 3270 w 19200"/>
              <a:gd name="T83" fmla="*/ 1249 h 10809"/>
              <a:gd name="T84" fmla="*/ 3058 w 19200"/>
              <a:gd name="T85" fmla="*/ 10809 h 10809"/>
              <a:gd name="T86" fmla="*/ 13980 w 19200"/>
              <a:gd name="T87" fmla="*/ 8057 h 10809"/>
              <a:gd name="T88" fmla="*/ 19200 w 19200"/>
              <a:gd name="T89" fmla="*/ 4981 h 10809"/>
              <a:gd name="T90" fmla="*/ 17513 w 19200"/>
              <a:gd name="T91" fmla="*/ 4091 h 10809"/>
              <a:gd name="T92" fmla="*/ 8446 w 19200"/>
              <a:gd name="T93" fmla="*/ 3297 h 10809"/>
              <a:gd name="T94" fmla="*/ 4176 w 19200"/>
              <a:gd name="T95" fmla="*/ 0 h 10809"/>
              <a:gd name="T96" fmla="*/ 5794 w 19200"/>
              <a:gd name="T97" fmla="*/ 4268 h 10809"/>
              <a:gd name="T98" fmla="*/ 2572 w 19200"/>
              <a:gd name="T99" fmla="*/ 0 h 10809"/>
              <a:gd name="T100" fmla="*/ 4401 w 19200"/>
              <a:gd name="T101" fmla="*/ 10809 h 10809"/>
              <a:gd name="T102" fmla="*/ 10301 w 19200"/>
              <a:gd name="T103" fmla="*/ 3256 h 10809"/>
              <a:gd name="T104" fmla="*/ 16105 w 19200"/>
              <a:gd name="T105" fmla="*/ 8817 h 10809"/>
              <a:gd name="T106" fmla="*/ 13876 w 19200"/>
              <a:gd name="T107" fmla="*/ 10393 h 10809"/>
              <a:gd name="T108" fmla="*/ 17179 w 19200"/>
              <a:gd name="T109" fmla="*/ 2356 h 10809"/>
              <a:gd name="T110" fmla="*/ 12942 w 19200"/>
              <a:gd name="T111" fmla="*/ 10809 h 10809"/>
              <a:gd name="T112" fmla="*/ 14929 w 19200"/>
              <a:gd name="T113" fmla="*/ 10474 h 10809"/>
              <a:gd name="T114" fmla="*/ 17374 w 19200"/>
              <a:gd name="T115" fmla="*/ 9309 h 10809"/>
              <a:gd name="T116" fmla="*/ 8709 w 19200"/>
              <a:gd name="T117" fmla="*/ 9862 h 10809"/>
              <a:gd name="T118" fmla="*/ 10755 w 19200"/>
              <a:gd name="T119" fmla="*/ 10809 h 10809"/>
              <a:gd name="T120" fmla="*/ 12001 w 19200"/>
              <a:gd name="T121" fmla="*/ 10760 h 10809"/>
              <a:gd name="T122" fmla="*/ 12825 w 19200"/>
              <a:gd name="T123" fmla="*/ 10514 h 108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200" h="10809">
                <a:moveTo>
                  <a:pt x="9021" y="0"/>
                </a:moveTo>
                <a:lnTo>
                  <a:pt x="9021" y="0"/>
                </a:lnTo>
                <a:lnTo>
                  <a:pt x="8809" y="0"/>
                </a:lnTo>
                <a:lnTo>
                  <a:pt x="8249" y="2990"/>
                </a:lnTo>
                <a:cubicBezTo>
                  <a:pt x="8339" y="2985"/>
                  <a:pt x="8394" y="2984"/>
                  <a:pt x="8463" y="2984"/>
                </a:cubicBezTo>
                <a:lnTo>
                  <a:pt x="9021" y="0"/>
                </a:lnTo>
                <a:close/>
                <a:moveTo>
                  <a:pt x="16748" y="6933"/>
                </a:moveTo>
                <a:lnTo>
                  <a:pt x="16748" y="6933"/>
                </a:lnTo>
                <a:lnTo>
                  <a:pt x="17163" y="6575"/>
                </a:lnTo>
                <a:lnTo>
                  <a:pt x="17538" y="7226"/>
                </a:lnTo>
                <a:lnTo>
                  <a:pt x="17853" y="7362"/>
                </a:lnTo>
                <a:lnTo>
                  <a:pt x="17341" y="6464"/>
                </a:lnTo>
                <a:lnTo>
                  <a:pt x="17810" y="6054"/>
                </a:lnTo>
                <a:lnTo>
                  <a:pt x="17581" y="5960"/>
                </a:lnTo>
                <a:lnTo>
                  <a:pt x="17233" y="6274"/>
                </a:lnTo>
                <a:lnTo>
                  <a:pt x="16874" y="5644"/>
                </a:lnTo>
                <a:cubicBezTo>
                  <a:pt x="16773" y="5608"/>
                  <a:pt x="16671" y="5572"/>
                  <a:pt x="16566" y="5538"/>
                </a:cubicBezTo>
                <a:lnTo>
                  <a:pt x="17052" y="6382"/>
                </a:lnTo>
                <a:lnTo>
                  <a:pt x="16525" y="6851"/>
                </a:lnTo>
                <a:cubicBezTo>
                  <a:pt x="16600" y="6877"/>
                  <a:pt x="16675" y="6905"/>
                  <a:pt x="16748" y="6933"/>
                </a:cubicBezTo>
                <a:close/>
                <a:moveTo>
                  <a:pt x="19200" y="250"/>
                </a:moveTo>
                <a:lnTo>
                  <a:pt x="19200" y="250"/>
                </a:lnTo>
                <a:lnTo>
                  <a:pt x="19153" y="0"/>
                </a:lnTo>
                <a:lnTo>
                  <a:pt x="18940" y="0"/>
                </a:lnTo>
                <a:lnTo>
                  <a:pt x="19200" y="1387"/>
                </a:lnTo>
                <a:lnTo>
                  <a:pt x="19200" y="250"/>
                </a:lnTo>
                <a:close/>
                <a:moveTo>
                  <a:pt x="18502" y="6504"/>
                </a:moveTo>
                <a:lnTo>
                  <a:pt x="18502" y="6504"/>
                </a:lnTo>
                <a:lnTo>
                  <a:pt x="18257" y="6427"/>
                </a:lnTo>
                <a:lnTo>
                  <a:pt x="18257" y="6810"/>
                </a:lnTo>
                <a:lnTo>
                  <a:pt x="18502" y="6887"/>
                </a:lnTo>
                <a:cubicBezTo>
                  <a:pt x="18722" y="6959"/>
                  <a:pt x="18867" y="6983"/>
                  <a:pt x="18867" y="6798"/>
                </a:cubicBezTo>
                <a:cubicBezTo>
                  <a:pt x="18867" y="6649"/>
                  <a:pt x="18728" y="6578"/>
                  <a:pt x="18502" y="6504"/>
                </a:cubicBezTo>
                <a:close/>
                <a:moveTo>
                  <a:pt x="18689" y="6358"/>
                </a:moveTo>
                <a:lnTo>
                  <a:pt x="18689" y="6358"/>
                </a:lnTo>
                <a:cubicBezTo>
                  <a:pt x="18957" y="6473"/>
                  <a:pt x="19080" y="6612"/>
                  <a:pt x="19080" y="6835"/>
                </a:cubicBezTo>
                <a:cubicBezTo>
                  <a:pt x="19080" y="7033"/>
                  <a:pt x="18908" y="7224"/>
                  <a:pt x="18522" y="7097"/>
                </a:cubicBezTo>
                <a:lnTo>
                  <a:pt x="18257" y="7011"/>
                </a:lnTo>
                <a:lnTo>
                  <a:pt x="18257" y="7520"/>
                </a:lnTo>
                <a:lnTo>
                  <a:pt x="18044" y="7440"/>
                </a:lnTo>
                <a:lnTo>
                  <a:pt x="18044" y="6140"/>
                </a:lnTo>
                <a:cubicBezTo>
                  <a:pt x="18479" y="6275"/>
                  <a:pt x="18614" y="6328"/>
                  <a:pt x="18689" y="6358"/>
                </a:cubicBezTo>
                <a:close/>
                <a:moveTo>
                  <a:pt x="6291" y="6258"/>
                </a:moveTo>
                <a:lnTo>
                  <a:pt x="6291" y="6258"/>
                </a:lnTo>
                <a:cubicBezTo>
                  <a:pt x="5059" y="6257"/>
                  <a:pt x="4031" y="5910"/>
                  <a:pt x="3072" y="5298"/>
                </a:cubicBezTo>
                <a:lnTo>
                  <a:pt x="2054" y="7565"/>
                </a:lnTo>
                <a:cubicBezTo>
                  <a:pt x="3391" y="8342"/>
                  <a:pt x="4795" y="8720"/>
                  <a:pt x="6291" y="8720"/>
                </a:cubicBezTo>
                <a:cubicBezTo>
                  <a:pt x="10201" y="8720"/>
                  <a:pt x="11122" y="6997"/>
                  <a:pt x="13980" y="6997"/>
                </a:cubicBezTo>
                <a:cubicBezTo>
                  <a:pt x="16116" y="6997"/>
                  <a:pt x="17171" y="7959"/>
                  <a:pt x="19200" y="8446"/>
                </a:cubicBezTo>
                <a:lnTo>
                  <a:pt x="19200" y="8231"/>
                </a:lnTo>
                <a:cubicBezTo>
                  <a:pt x="17207" y="7743"/>
                  <a:pt x="16161" y="6788"/>
                  <a:pt x="13980" y="6788"/>
                </a:cubicBezTo>
                <a:cubicBezTo>
                  <a:pt x="11051" y="6788"/>
                  <a:pt x="10170" y="8511"/>
                  <a:pt x="6291" y="8511"/>
                </a:cubicBezTo>
                <a:cubicBezTo>
                  <a:pt x="4888" y="8511"/>
                  <a:pt x="3518" y="8155"/>
                  <a:pt x="2322" y="7479"/>
                </a:cubicBezTo>
                <a:lnTo>
                  <a:pt x="3164" y="5603"/>
                </a:lnTo>
                <a:cubicBezTo>
                  <a:pt x="4092" y="6168"/>
                  <a:pt x="5171" y="6466"/>
                  <a:pt x="6291" y="6466"/>
                </a:cubicBezTo>
                <a:cubicBezTo>
                  <a:pt x="9740" y="6466"/>
                  <a:pt x="10436" y="4743"/>
                  <a:pt x="13981" y="4743"/>
                </a:cubicBezTo>
                <a:cubicBezTo>
                  <a:pt x="16483" y="4743"/>
                  <a:pt x="17566" y="5602"/>
                  <a:pt x="19200" y="6107"/>
                </a:cubicBezTo>
                <a:lnTo>
                  <a:pt x="19200" y="5888"/>
                </a:lnTo>
                <a:cubicBezTo>
                  <a:pt x="17600" y="5382"/>
                  <a:pt x="16508" y="4534"/>
                  <a:pt x="13981" y="4534"/>
                </a:cubicBezTo>
                <a:cubicBezTo>
                  <a:pt x="10376" y="4534"/>
                  <a:pt x="9693" y="6258"/>
                  <a:pt x="6291" y="6258"/>
                </a:cubicBezTo>
                <a:close/>
                <a:moveTo>
                  <a:pt x="8009" y="0"/>
                </a:moveTo>
                <a:lnTo>
                  <a:pt x="8009" y="0"/>
                </a:lnTo>
                <a:lnTo>
                  <a:pt x="7795" y="0"/>
                </a:lnTo>
                <a:lnTo>
                  <a:pt x="7044" y="3345"/>
                </a:lnTo>
                <a:cubicBezTo>
                  <a:pt x="7120" y="3303"/>
                  <a:pt x="7200" y="3261"/>
                  <a:pt x="7286" y="3221"/>
                </a:cubicBezTo>
                <a:lnTo>
                  <a:pt x="8009" y="0"/>
                </a:lnTo>
                <a:close/>
                <a:moveTo>
                  <a:pt x="10034" y="0"/>
                </a:moveTo>
                <a:lnTo>
                  <a:pt x="10034" y="0"/>
                </a:lnTo>
                <a:lnTo>
                  <a:pt x="9822" y="0"/>
                </a:lnTo>
                <a:lnTo>
                  <a:pt x="9390" y="2891"/>
                </a:lnTo>
                <a:cubicBezTo>
                  <a:pt x="9466" y="2819"/>
                  <a:pt x="9546" y="2751"/>
                  <a:pt x="9631" y="2688"/>
                </a:cubicBezTo>
                <a:lnTo>
                  <a:pt x="10034" y="0"/>
                </a:lnTo>
                <a:close/>
                <a:moveTo>
                  <a:pt x="6997" y="0"/>
                </a:moveTo>
                <a:lnTo>
                  <a:pt x="6997" y="0"/>
                </a:lnTo>
                <a:lnTo>
                  <a:pt x="6780" y="0"/>
                </a:lnTo>
                <a:lnTo>
                  <a:pt x="6126" y="2498"/>
                </a:lnTo>
                <a:cubicBezTo>
                  <a:pt x="6194" y="2494"/>
                  <a:pt x="6267" y="2491"/>
                  <a:pt x="6344" y="2490"/>
                </a:cubicBezTo>
                <a:lnTo>
                  <a:pt x="6997" y="0"/>
                </a:lnTo>
                <a:close/>
                <a:moveTo>
                  <a:pt x="15009" y="3195"/>
                </a:moveTo>
                <a:lnTo>
                  <a:pt x="15009" y="3195"/>
                </a:lnTo>
                <a:cubicBezTo>
                  <a:pt x="15080" y="3201"/>
                  <a:pt x="15150" y="3208"/>
                  <a:pt x="15218" y="3216"/>
                </a:cubicBezTo>
                <a:lnTo>
                  <a:pt x="15136" y="1017"/>
                </a:lnTo>
                <a:cubicBezTo>
                  <a:pt x="15068" y="1032"/>
                  <a:pt x="14998" y="1045"/>
                  <a:pt x="14929" y="1057"/>
                </a:cubicBezTo>
                <a:lnTo>
                  <a:pt x="15009" y="3195"/>
                </a:lnTo>
                <a:close/>
                <a:moveTo>
                  <a:pt x="16154" y="3362"/>
                </a:moveTo>
                <a:lnTo>
                  <a:pt x="16154" y="3362"/>
                </a:lnTo>
                <a:cubicBezTo>
                  <a:pt x="16226" y="3377"/>
                  <a:pt x="16297" y="3393"/>
                  <a:pt x="16367" y="3409"/>
                </a:cubicBezTo>
                <a:lnTo>
                  <a:pt x="16163" y="687"/>
                </a:lnTo>
                <a:cubicBezTo>
                  <a:pt x="16096" y="717"/>
                  <a:pt x="16028" y="744"/>
                  <a:pt x="15960" y="770"/>
                </a:cubicBezTo>
                <a:lnTo>
                  <a:pt x="16154" y="3362"/>
                </a:lnTo>
                <a:close/>
                <a:moveTo>
                  <a:pt x="13876" y="1137"/>
                </a:moveTo>
                <a:lnTo>
                  <a:pt x="13876" y="1137"/>
                </a:lnTo>
                <a:lnTo>
                  <a:pt x="13876" y="3152"/>
                </a:lnTo>
                <a:cubicBezTo>
                  <a:pt x="13911" y="3152"/>
                  <a:pt x="13945" y="3151"/>
                  <a:pt x="13981" y="3151"/>
                </a:cubicBezTo>
                <a:cubicBezTo>
                  <a:pt x="14016" y="3151"/>
                  <a:pt x="14050" y="3152"/>
                  <a:pt x="14085" y="3152"/>
                </a:cubicBezTo>
                <a:lnTo>
                  <a:pt x="14085" y="1137"/>
                </a:lnTo>
                <a:cubicBezTo>
                  <a:pt x="14050" y="1138"/>
                  <a:pt x="14016" y="1140"/>
                  <a:pt x="13981" y="1140"/>
                </a:cubicBezTo>
                <a:cubicBezTo>
                  <a:pt x="13945" y="1140"/>
                  <a:pt x="13911" y="1138"/>
                  <a:pt x="13876" y="1137"/>
                </a:cubicBezTo>
                <a:close/>
                <a:moveTo>
                  <a:pt x="10633" y="2356"/>
                </a:moveTo>
                <a:lnTo>
                  <a:pt x="10633" y="2356"/>
                </a:lnTo>
                <a:lnTo>
                  <a:pt x="10782" y="2356"/>
                </a:lnTo>
                <a:lnTo>
                  <a:pt x="11016" y="269"/>
                </a:lnTo>
                <a:cubicBezTo>
                  <a:pt x="10950" y="226"/>
                  <a:pt x="10885" y="182"/>
                  <a:pt x="10821" y="137"/>
                </a:cubicBezTo>
                <a:lnTo>
                  <a:pt x="10571" y="2358"/>
                </a:lnTo>
                <a:cubicBezTo>
                  <a:pt x="10592" y="2358"/>
                  <a:pt x="10612" y="2356"/>
                  <a:pt x="10633" y="2356"/>
                </a:cubicBezTo>
                <a:close/>
                <a:moveTo>
                  <a:pt x="11807" y="3362"/>
                </a:moveTo>
                <a:lnTo>
                  <a:pt x="11807" y="3362"/>
                </a:lnTo>
                <a:lnTo>
                  <a:pt x="12001" y="770"/>
                </a:lnTo>
                <a:cubicBezTo>
                  <a:pt x="11933" y="744"/>
                  <a:pt x="11865" y="717"/>
                  <a:pt x="11798" y="687"/>
                </a:cubicBezTo>
                <a:lnTo>
                  <a:pt x="11594" y="3409"/>
                </a:lnTo>
                <a:cubicBezTo>
                  <a:pt x="11664" y="3393"/>
                  <a:pt x="11735" y="3378"/>
                  <a:pt x="11807" y="3362"/>
                </a:cubicBezTo>
                <a:close/>
                <a:moveTo>
                  <a:pt x="16377" y="0"/>
                </a:moveTo>
                <a:lnTo>
                  <a:pt x="16377" y="0"/>
                </a:lnTo>
                <a:cubicBezTo>
                  <a:pt x="15666" y="393"/>
                  <a:pt x="14849" y="618"/>
                  <a:pt x="13981" y="618"/>
                </a:cubicBezTo>
                <a:cubicBezTo>
                  <a:pt x="13112" y="618"/>
                  <a:pt x="12295" y="393"/>
                  <a:pt x="11584" y="0"/>
                </a:cubicBezTo>
                <a:lnTo>
                  <a:pt x="11174" y="0"/>
                </a:lnTo>
                <a:cubicBezTo>
                  <a:pt x="11982" y="522"/>
                  <a:pt x="12946" y="827"/>
                  <a:pt x="13981" y="827"/>
                </a:cubicBezTo>
                <a:cubicBezTo>
                  <a:pt x="15015" y="827"/>
                  <a:pt x="15979" y="522"/>
                  <a:pt x="16787" y="0"/>
                </a:cubicBezTo>
                <a:lnTo>
                  <a:pt x="16377" y="0"/>
                </a:lnTo>
                <a:close/>
                <a:moveTo>
                  <a:pt x="12952" y="3195"/>
                </a:moveTo>
                <a:lnTo>
                  <a:pt x="12952" y="3195"/>
                </a:lnTo>
                <a:lnTo>
                  <a:pt x="13032" y="1057"/>
                </a:lnTo>
                <a:cubicBezTo>
                  <a:pt x="12963" y="1045"/>
                  <a:pt x="12893" y="1032"/>
                  <a:pt x="12825" y="1017"/>
                </a:cubicBezTo>
                <a:lnTo>
                  <a:pt x="12743" y="3216"/>
                </a:lnTo>
                <a:cubicBezTo>
                  <a:pt x="12811" y="3208"/>
                  <a:pt x="12881" y="3201"/>
                  <a:pt x="12952" y="3195"/>
                </a:cubicBezTo>
                <a:close/>
                <a:moveTo>
                  <a:pt x="6291" y="5727"/>
                </a:moveTo>
                <a:lnTo>
                  <a:pt x="6291" y="5727"/>
                </a:lnTo>
                <a:cubicBezTo>
                  <a:pt x="4914" y="5727"/>
                  <a:pt x="3700" y="5258"/>
                  <a:pt x="2633" y="4258"/>
                </a:cubicBezTo>
                <a:lnTo>
                  <a:pt x="1232" y="7663"/>
                </a:lnTo>
                <a:cubicBezTo>
                  <a:pt x="2786" y="8739"/>
                  <a:pt x="4492" y="9251"/>
                  <a:pt x="6291" y="9251"/>
                </a:cubicBezTo>
                <a:cubicBezTo>
                  <a:pt x="10232" y="9251"/>
                  <a:pt x="11352" y="7527"/>
                  <a:pt x="13980" y="7527"/>
                </a:cubicBezTo>
                <a:cubicBezTo>
                  <a:pt x="15959" y="7527"/>
                  <a:pt x="17083" y="8504"/>
                  <a:pt x="19200" y="8987"/>
                </a:cubicBezTo>
                <a:lnTo>
                  <a:pt x="19200" y="8771"/>
                </a:lnTo>
                <a:cubicBezTo>
                  <a:pt x="17122" y="8286"/>
                  <a:pt x="15995" y="7318"/>
                  <a:pt x="13980" y="7318"/>
                </a:cubicBezTo>
                <a:cubicBezTo>
                  <a:pt x="11294" y="7318"/>
                  <a:pt x="10185" y="9042"/>
                  <a:pt x="6291" y="9042"/>
                </a:cubicBezTo>
                <a:cubicBezTo>
                  <a:pt x="4553" y="9042"/>
                  <a:pt x="2895" y="8539"/>
                  <a:pt x="1490" y="7586"/>
                </a:cubicBezTo>
                <a:lnTo>
                  <a:pt x="2712" y="4615"/>
                </a:lnTo>
                <a:cubicBezTo>
                  <a:pt x="3676" y="5468"/>
                  <a:pt x="4941" y="5936"/>
                  <a:pt x="6291" y="5936"/>
                </a:cubicBezTo>
                <a:cubicBezTo>
                  <a:pt x="9615" y="5936"/>
                  <a:pt x="10290" y="4213"/>
                  <a:pt x="13981" y="4213"/>
                </a:cubicBezTo>
                <a:cubicBezTo>
                  <a:pt x="16541" y="4213"/>
                  <a:pt x="17650" y="5042"/>
                  <a:pt x="19200" y="5550"/>
                </a:cubicBezTo>
                <a:lnTo>
                  <a:pt x="19200" y="5329"/>
                </a:lnTo>
                <a:cubicBezTo>
                  <a:pt x="17682" y="4820"/>
                  <a:pt x="16555" y="4004"/>
                  <a:pt x="13981" y="4004"/>
                </a:cubicBezTo>
                <a:cubicBezTo>
                  <a:pt x="10242" y="4004"/>
                  <a:pt x="9554" y="5727"/>
                  <a:pt x="6291" y="5727"/>
                </a:cubicBezTo>
                <a:close/>
                <a:moveTo>
                  <a:pt x="5190" y="2655"/>
                </a:moveTo>
                <a:lnTo>
                  <a:pt x="5190" y="2655"/>
                </a:lnTo>
                <a:lnTo>
                  <a:pt x="5984" y="0"/>
                </a:lnTo>
                <a:lnTo>
                  <a:pt x="5766" y="0"/>
                </a:lnTo>
                <a:lnTo>
                  <a:pt x="4962" y="2689"/>
                </a:lnTo>
                <a:cubicBezTo>
                  <a:pt x="5039" y="2682"/>
                  <a:pt x="5114" y="2670"/>
                  <a:pt x="5190" y="2655"/>
                </a:cubicBezTo>
                <a:close/>
                <a:moveTo>
                  <a:pt x="3906" y="6587"/>
                </a:moveTo>
                <a:lnTo>
                  <a:pt x="3906" y="6587"/>
                </a:lnTo>
                <a:cubicBezTo>
                  <a:pt x="3891" y="6624"/>
                  <a:pt x="3785" y="6860"/>
                  <a:pt x="3679" y="7096"/>
                </a:cubicBezTo>
                <a:cubicBezTo>
                  <a:pt x="3839" y="7165"/>
                  <a:pt x="3999" y="7227"/>
                  <a:pt x="4159" y="7282"/>
                </a:cubicBezTo>
                <a:lnTo>
                  <a:pt x="3906" y="6587"/>
                </a:lnTo>
                <a:close/>
                <a:moveTo>
                  <a:pt x="3786" y="6365"/>
                </a:moveTo>
                <a:lnTo>
                  <a:pt x="3786" y="6365"/>
                </a:lnTo>
                <a:cubicBezTo>
                  <a:pt x="3889" y="6408"/>
                  <a:pt x="3992" y="6449"/>
                  <a:pt x="4098" y="6486"/>
                </a:cubicBezTo>
                <a:lnTo>
                  <a:pt x="4618" y="7928"/>
                </a:lnTo>
                <a:cubicBezTo>
                  <a:pt x="4535" y="7910"/>
                  <a:pt x="4454" y="7890"/>
                  <a:pt x="4372" y="7869"/>
                </a:cubicBezTo>
                <a:lnTo>
                  <a:pt x="4242" y="7513"/>
                </a:lnTo>
                <a:cubicBezTo>
                  <a:pt x="4028" y="7445"/>
                  <a:pt x="3813" y="7366"/>
                  <a:pt x="3598" y="7275"/>
                </a:cubicBezTo>
                <a:cubicBezTo>
                  <a:pt x="3539" y="7405"/>
                  <a:pt x="3488" y="7518"/>
                  <a:pt x="3462" y="7576"/>
                </a:cubicBezTo>
                <a:cubicBezTo>
                  <a:pt x="3396" y="7550"/>
                  <a:pt x="3330" y="7526"/>
                  <a:pt x="3265" y="7499"/>
                </a:cubicBezTo>
                <a:lnTo>
                  <a:pt x="3786" y="6365"/>
                </a:lnTo>
                <a:close/>
                <a:moveTo>
                  <a:pt x="0" y="4705"/>
                </a:moveTo>
                <a:lnTo>
                  <a:pt x="0" y="4705"/>
                </a:lnTo>
                <a:lnTo>
                  <a:pt x="1407" y="0"/>
                </a:lnTo>
                <a:lnTo>
                  <a:pt x="1189" y="0"/>
                </a:lnTo>
                <a:lnTo>
                  <a:pt x="0" y="3976"/>
                </a:lnTo>
                <a:lnTo>
                  <a:pt x="0" y="4705"/>
                </a:lnTo>
                <a:close/>
                <a:moveTo>
                  <a:pt x="4973" y="0"/>
                </a:moveTo>
                <a:lnTo>
                  <a:pt x="4973" y="0"/>
                </a:lnTo>
                <a:lnTo>
                  <a:pt x="4942" y="0"/>
                </a:lnTo>
                <a:cubicBezTo>
                  <a:pt x="4949" y="8"/>
                  <a:pt x="4957" y="17"/>
                  <a:pt x="4964" y="26"/>
                </a:cubicBezTo>
                <a:lnTo>
                  <a:pt x="4973" y="0"/>
                </a:lnTo>
                <a:close/>
                <a:moveTo>
                  <a:pt x="16342" y="5679"/>
                </a:moveTo>
                <a:lnTo>
                  <a:pt x="16342" y="5679"/>
                </a:lnTo>
                <a:cubicBezTo>
                  <a:pt x="16341" y="5608"/>
                  <a:pt x="16340" y="5537"/>
                  <a:pt x="16338" y="5466"/>
                </a:cubicBezTo>
                <a:cubicBezTo>
                  <a:pt x="16042" y="5378"/>
                  <a:pt x="15728" y="5303"/>
                  <a:pt x="15381" y="5248"/>
                </a:cubicBezTo>
                <a:lnTo>
                  <a:pt x="15381" y="6525"/>
                </a:lnTo>
                <a:cubicBezTo>
                  <a:pt x="15732" y="6596"/>
                  <a:pt x="16058" y="6690"/>
                  <a:pt x="16373" y="6797"/>
                </a:cubicBezTo>
                <a:cubicBezTo>
                  <a:pt x="16374" y="6726"/>
                  <a:pt x="16375" y="6654"/>
                  <a:pt x="16376" y="6582"/>
                </a:cubicBezTo>
                <a:cubicBezTo>
                  <a:pt x="16114" y="6494"/>
                  <a:pt x="15851" y="6419"/>
                  <a:pt x="15589" y="6356"/>
                </a:cubicBezTo>
                <a:lnTo>
                  <a:pt x="15589" y="6005"/>
                </a:lnTo>
                <a:cubicBezTo>
                  <a:pt x="15804" y="6056"/>
                  <a:pt x="16019" y="6116"/>
                  <a:pt x="16235" y="6184"/>
                </a:cubicBezTo>
                <a:lnTo>
                  <a:pt x="16235" y="5975"/>
                </a:lnTo>
                <a:cubicBezTo>
                  <a:pt x="16019" y="5907"/>
                  <a:pt x="15804" y="5847"/>
                  <a:pt x="15589" y="5796"/>
                </a:cubicBezTo>
                <a:lnTo>
                  <a:pt x="15589" y="5493"/>
                </a:lnTo>
                <a:cubicBezTo>
                  <a:pt x="15840" y="5543"/>
                  <a:pt x="16091" y="5605"/>
                  <a:pt x="16342" y="5679"/>
                </a:cubicBezTo>
                <a:close/>
                <a:moveTo>
                  <a:pt x="17896" y="3276"/>
                </a:moveTo>
                <a:lnTo>
                  <a:pt x="17896" y="3276"/>
                </a:lnTo>
                <a:cubicBezTo>
                  <a:pt x="17817" y="3218"/>
                  <a:pt x="17737" y="3172"/>
                  <a:pt x="17651" y="3141"/>
                </a:cubicBezTo>
                <a:cubicBezTo>
                  <a:pt x="17653" y="3180"/>
                  <a:pt x="17656" y="3218"/>
                  <a:pt x="17660" y="3256"/>
                </a:cubicBezTo>
                <a:cubicBezTo>
                  <a:pt x="17797" y="3586"/>
                  <a:pt x="17999" y="3880"/>
                  <a:pt x="18247" y="4130"/>
                </a:cubicBezTo>
                <a:cubicBezTo>
                  <a:pt x="18289" y="4147"/>
                  <a:pt x="18331" y="4165"/>
                  <a:pt x="18372" y="4182"/>
                </a:cubicBezTo>
                <a:cubicBezTo>
                  <a:pt x="18569" y="4263"/>
                  <a:pt x="18763" y="4343"/>
                  <a:pt x="18960" y="4419"/>
                </a:cubicBezTo>
                <a:cubicBezTo>
                  <a:pt x="18497" y="4153"/>
                  <a:pt x="18121" y="3758"/>
                  <a:pt x="17896" y="3276"/>
                </a:cubicBezTo>
                <a:close/>
                <a:moveTo>
                  <a:pt x="12099" y="5524"/>
                </a:moveTo>
                <a:lnTo>
                  <a:pt x="12099" y="5524"/>
                </a:lnTo>
                <a:cubicBezTo>
                  <a:pt x="12083" y="5569"/>
                  <a:pt x="11912" y="6041"/>
                  <a:pt x="11844" y="6230"/>
                </a:cubicBezTo>
                <a:cubicBezTo>
                  <a:pt x="12016" y="6169"/>
                  <a:pt x="12190" y="6121"/>
                  <a:pt x="12363" y="6089"/>
                </a:cubicBezTo>
                <a:cubicBezTo>
                  <a:pt x="12290" y="5935"/>
                  <a:pt x="12099" y="5524"/>
                  <a:pt x="12099" y="5524"/>
                </a:cubicBezTo>
                <a:close/>
                <a:moveTo>
                  <a:pt x="11948" y="5378"/>
                </a:moveTo>
                <a:lnTo>
                  <a:pt x="11948" y="5378"/>
                </a:lnTo>
                <a:cubicBezTo>
                  <a:pt x="12035" y="5356"/>
                  <a:pt x="12124" y="5336"/>
                  <a:pt x="12215" y="5316"/>
                </a:cubicBezTo>
                <a:cubicBezTo>
                  <a:pt x="12412" y="5705"/>
                  <a:pt x="12607" y="6098"/>
                  <a:pt x="12793" y="6485"/>
                </a:cubicBezTo>
                <a:cubicBezTo>
                  <a:pt x="12765" y="6490"/>
                  <a:pt x="12596" y="6520"/>
                  <a:pt x="12569" y="6527"/>
                </a:cubicBezTo>
                <a:cubicBezTo>
                  <a:pt x="12546" y="6477"/>
                  <a:pt x="12471" y="6319"/>
                  <a:pt x="12448" y="6269"/>
                </a:cubicBezTo>
                <a:cubicBezTo>
                  <a:pt x="12218" y="6308"/>
                  <a:pt x="11988" y="6374"/>
                  <a:pt x="11762" y="6463"/>
                </a:cubicBezTo>
                <a:cubicBezTo>
                  <a:pt x="11725" y="6568"/>
                  <a:pt x="11687" y="6673"/>
                  <a:pt x="11651" y="6775"/>
                </a:cubicBezTo>
                <a:cubicBezTo>
                  <a:pt x="11563" y="6805"/>
                  <a:pt x="11477" y="6835"/>
                  <a:pt x="11391" y="6866"/>
                </a:cubicBezTo>
                <a:cubicBezTo>
                  <a:pt x="11569" y="6380"/>
                  <a:pt x="11756" y="5880"/>
                  <a:pt x="11948" y="5378"/>
                </a:cubicBezTo>
                <a:close/>
                <a:moveTo>
                  <a:pt x="6291" y="8112"/>
                </a:moveTo>
                <a:lnTo>
                  <a:pt x="6291" y="8112"/>
                </a:lnTo>
                <a:cubicBezTo>
                  <a:pt x="6335" y="8112"/>
                  <a:pt x="6376" y="8111"/>
                  <a:pt x="6418" y="8110"/>
                </a:cubicBezTo>
                <a:lnTo>
                  <a:pt x="6418" y="6864"/>
                </a:lnTo>
                <a:cubicBezTo>
                  <a:pt x="6376" y="6864"/>
                  <a:pt x="6335" y="6866"/>
                  <a:pt x="6291" y="6866"/>
                </a:cubicBezTo>
                <a:cubicBezTo>
                  <a:pt x="6208" y="6866"/>
                  <a:pt x="6124" y="6862"/>
                  <a:pt x="6041" y="6858"/>
                </a:cubicBezTo>
                <a:lnTo>
                  <a:pt x="5634" y="7873"/>
                </a:lnTo>
                <a:cubicBezTo>
                  <a:pt x="5580" y="7722"/>
                  <a:pt x="5283" y="6964"/>
                  <a:pt x="5209" y="6775"/>
                </a:cubicBezTo>
                <a:cubicBezTo>
                  <a:pt x="5085" y="6754"/>
                  <a:pt x="4961" y="6729"/>
                  <a:pt x="4839" y="6702"/>
                </a:cubicBezTo>
                <a:lnTo>
                  <a:pt x="4830" y="7971"/>
                </a:lnTo>
                <a:cubicBezTo>
                  <a:pt x="4901" y="7985"/>
                  <a:pt x="4972" y="7998"/>
                  <a:pt x="5043" y="8009"/>
                </a:cubicBezTo>
                <a:cubicBezTo>
                  <a:pt x="5043" y="7786"/>
                  <a:pt x="5041" y="7094"/>
                  <a:pt x="5039" y="6947"/>
                </a:cubicBezTo>
                <a:cubicBezTo>
                  <a:pt x="5096" y="7101"/>
                  <a:pt x="5422" y="7885"/>
                  <a:pt x="5498" y="8069"/>
                </a:cubicBezTo>
                <a:cubicBezTo>
                  <a:pt x="5581" y="8078"/>
                  <a:pt x="5663" y="8085"/>
                  <a:pt x="5745" y="8091"/>
                </a:cubicBezTo>
                <a:cubicBezTo>
                  <a:pt x="5812" y="7941"/>
                  <a:pt x="6151" y="7181"/>
                  <a:pt x="6209" y="7023"/>
                </a:cubicBezTo>
                <a:cubicBezTo>
                  <a:pt x="6207" y="7175"/>
                  <a:pt x="6205" y="7916"/>
                  <a:pt x="6205" y="8110"/>
                </a:cubicBezTo>
                <a:cubicBezTo>
                  <a:pt x="6233" y="8110"/>
                  <a:pt x="6262" y="8112"/>
                  <a:pt x="6291" y="8112"/>
                </a:cubicBezTo>
                <a:close/>
                <a:moveTo>
                  <a:pt x="10743" y="5961"/>
                </a:moveTo>
                <a:lnTo>
                  <a:pt x="10743" y="5961"/>
                </a:lnTo>
                <a:cubicBezTo>
                  <a:pt x="10886" y="5915"/>
                  <a:pt x="11020" y="5927"/>
                  <a:pt x="11062" y="6071"/>
                </a:cubicBezTo>
                <a:lnTo>
                  <a:pt x="11265" y="6008"/>
                </a:lnTo>
                <a:cubicBezTo>
                  <a:pt x="11217" y="5741"/>
                  <a:pt x="10993" y="5670"/>
                  <a:pt x="10735" y="5754"/>
                </a:cubicBezTo>
                <a:cubicBezTo>
                  <a:pt x="10374" y="5870"/>
                  <a:pt x="10140" y="6218"/>
                  <a:pt x="10140" y="6639"/>
                </a:cubicBezTo>
                <a:cubicBezTo>
                  <a:pt x="10140" y="7049"/>
                  <a:pt x="10361" y="7275"/>
                  <a:pt x="10737" y="7153"/>
                </a:cubicBezTo>
                <a:cubicBezTo>
                  <a:pt x="11012" y="7064"/>
                  <a:pt x="11207" y="6850"/>
                  <a:pt x="11266" y="6582"/>
                </a:cubicBezTo>
                <a:lnTo>
                  <a:pt x="11046" y="6639"/>
                </a:lnTo>
                <a:cubicBezTo>
                  <a:pt x="10998" y="6791"/>
                  <a:pt x="10887" y="6904"/>
                  <a:pt x="10729" y="6955"/>
                </a:cubicBezTo>
                <a:cubicBezTo>
                  <a:pt x="10455" y="7044"/>
                  <a:pt x="10353" y="6859"/>
                  <a:pt x="10353" y="6572"/>
                </a:cubicBezTo>
                <a:cubicBezTo>
                  <a:pt x="10353" y="6342"/>
                  <a:pt x="10513" y="6035"/>
                  <a:pt x="10743" y="5961"/>
                </a:cubicBezTo>
                <a:close/>
                <a:moveTo>
                  <a:pt x="14267" y="6393"/>
                </a:moveTo>
                <a:lnTo>
                  <a:pt x="14267" y="6393"/>
                </a:lnTo>
                <a:lnTo>
                  <a:pt x="14267" y="5147"/>
                </a:lnTo>
                <a:cubicBezTo>
                  <a:pt x="14201" y="5145"/>
                  <a:pt x="14134" y="5144"/>
                  <a:pt x="14066" y="5144"/>
                </a:cubicBezTo>
                <a:cubicBezTo>
                  <a:pt x="14068" y="5448"/>
                  <a:pt x="14069" y="5752"/>
                  <a:pt x="14070" y="6057"/>
                </a:cubicBezTo>
                <a:cubicBezTo>
                  <a:pt x="13803" y="5749"/>
                  <a:pt x="13531" y="5455"/>
                  <a:pt x="13264" y="5169"/>
                </a:cubicBezTo>
                <a:cubicBezTo>
                  <a:pt x="13181" y="5175"/>
                  <a:pt x="13100" y="5182"/>
                  <a:pt x="13021" y="5190"/>
                </a:cubicBezTo>
                <a:lnTo>
                  <a:pt x="13021" y="6451"/>
                </a:lnTo>
                <a:cubicBezTo>
                  <a:pt x="13088" y="6442"/>
                  <a:pt x="13155" y="6434"/>
                  <a:pt x="13224" y="6427"/>
                </a:cubicBezTo>
                <a:cubicBezTo>
                  <a:pt x="13223" y="6098"/>
                  <a:pt x="13222" y="5769"/>
                  <a:pt x="13222" y="5440"/>
                </a:cubicBezTo>
                <a:cubicBezTo>
                  <a:pt x="13504" y="5745"/>
                  <a:pt x="13790" y="6060"/>
                  <a:pt x="14072" y="6389"/>
                </a:cubicBezTo>
                <a:cubicBezTo>
                  <a:pt x="14137" y="6390"/>
                  <a:pt x="14202" y="6391"/>
                  <a:pt x="14267" y="6393"/>
                </a:cubicBezTo>
                <a:close/>
                <a:moveTo>
                  <a:pt x="7847" y="6956"/>
                </a:moveTo>
                <a:lnTo>
                  <a:pt x="7847" y="6956"/>
                </a:lnTo>
                <a:cubicBezTo>
                  <a:pt x="7846" y="6883"/>
                  <a:pt x="7845" y="6811"/>
                  <a:pt x="7844" y="6738"/>
                </a:cubicBezTo>
                <a:cubicBezTo>
                  <a:pt x="7526" y="6793"/>
                  <a:pt x="7183" y="6832"/>
                  <a:pt x="6809" y="6852"/>
                </a:cubicBezTo>
                <a:lnTo>
                  <a:pt x="6809" y="8100"/>
                </a:lnTo>
                <a:cubicBezTo>
                  <a:pt x="7198" y="8083"/>
                  <a:pt x="7554" y="8048"/>
                  <a:pt x="7882" y="7999"/>
                </a:cubicBezTo>
                <a:cubicBezTo>
                  <a:pt x="7883" y="7930"/>
                  <a:pt x="7884" y="7862"/>
                  <a:pt x="7885" y="7794"/>
                </a:cubicBezTo>
                <a:cubicBezTo>
                  <a:pt x="7599" y="7836"/>
                  <a:pt x="7312" y="7864"/>
                  <a:pt x="7025" y="7878"/>
                </a:cubicBezTo>
                <a:lnTo>
                  <a:pt x="7025" y="7574"/>
                </a:lnTo>
                <a:cubicBezTo>
                  <a:pt x="7260" y="7557"/>
                  <a:pt x="7496" y="7531"/>
                  <a:pt x="7731" y="7495"/>
                </a:cubicBezTo>
                <a:lnTo>
                  <a:pt x="7731" y="7287"/>
                </a:lnTo>
                <a:cubicBezTo>
                  <a:pt x="7496" y="7323"/>
                  <a:pt x="7260" y="7349"/>
                  <a:pt x="7025" y="7365"/>
                </a:cubicBezTo>
                <a:lnTo>
                  <a:pt x="7025" y="7053"/>
                </a:lnTo>
                <a:cubicBezTo>
                  <a:pt x="7299" y="7033"/>
                  <a:pt x="7574" y="7001"/>
                  <a:pt x="7847" y="6956"/>
                </a:cubicBezTo>
                <a:close/>
                <a:moveTo>
                  <a:pt x="9082" y="6822"/>
                </a:moveTo>
                <a:lnTo>
                  <a:pt x="9082" y="6822"/>
                </a:lnTo>
                <a:cubicBezTo>
                  <a:pt x="9082" y="6672"/>
                  <a:pt x="9004" y="6682"/>
                  <a:pt x="8797" y="6737"/>
                </a:cubicBezTo>
                <a:cubicBezTo>
                  <a:pt x="8677" y="6769"/>
                  <a:pt x="8557" y="6798"/>
                  <a:pt x="8437" y="6825"/>
                </a:cubicBezTo>
                <a:lnTo>
                  <a:pt x="8437" y="7152"/>
                </a:lnTo>
                <a:cubicBezTo>
                  <a:pt x="8553" y="7129"/>
                  <a:pt x="8670" y="7104"/>
                  <a:pt x="8786" y="7076"/>
                </a:cubicBezTo>
                <a:cubicBezTo>
                  <a:pt x="8999" y="7019"/>
                  <a:pt x="9082" y="6890"/>
                  <a:pt x="9082" y="6822"/>
                </a:cubicBezTo>
                <a:close/>
                <a:moveTo>
                  <a:pt x="9002" y="7201"/>
                </a:moveTo>
                <a:lnTo>
                  <a:pt x="9002" y="7201"/>
                </a:lnTo>
                <a:cubicBezTo>
                  <a:pt x="9136" y="7349"/>
                  <a:pt x="9270" y="7492"/>
                  <a:pt x="9404" y="7631"/>
                </a:cubicBezTo>
                <a:cubicBezTo>
                  <a:pt x="9328" y="7656"/>
                  <a:pt x="9251" y="7681"/>
                  <a:pt x="9172" y="7705"/>
                </a:cubicBezTo>
                <a:cubicBezTo>
                  <a:pt x="9041" y="7569"/>
                  <a:pt x="8909" y="7430"/>
                  <a:pt x="8778" y="7285"/>
                </a:cubicBezTo>
                <a:cubicBezTo>
                  <a:pt x="8664" y="7314"/>
                  <a:pt x="8551" y="7341"/>
                  <a:pt x="8437" y="7365"/>
                </a:cubicBezTo>
                <a:lnTo>
                  <a:pt x="8437" y="7897"/>
                </a:lnTo>
                <a:cubicBezTo>
                  <a:pt x="8365" y="7913"/>
                  <a:pt x="8293" y="7928"/>
                  <a:pt x="8218" y="7942"/>
                </a:cubicBezTo>
                <a:lnTo>
                  <a:pt x="8218" y="6664"/>
                </a:lnTo>
                <a:cubicBezTo>
                  <a:pt x="8351" y="6635"/>
                  <a:pt x="8543" y="6597"/>
                  <a:pt x="8801" y="6529"/>
                </a:cubicBezTo>
                <a:cubicBezTo>
                  <a:pt x="9152" y="6434"/>
                  <a:pt x="9317" y="6503"/>
                  <a:pt x="9317" y="6743"/>
                </a:cubicBezTo>
                <a:cubicBezTo>
                  <a:pt x="9317" y="6982"/>
                  <a:pt x="9148" y="7123"/>
                  <a:pt x="9002" y="7201"/>
                </a:cubicBezTo>
                <a:close/>
                <a:moveTo>
                  <a:pt x="9851" y="7472"/>
                </a:moveTo>
                <a:lnTo>
                  <a:pt x="9851" y="7472"/>
                </a:lnTo>
                <a:lnTo>
                  <a:pt x="9851" y="6138"/>
                </a:lnTo>
                <a:cubicBezTo>
                  <a:pt x="9783" y="6165"/>
                  <a:pt x="9716" y="6192"/>
                  <a:pt x="9647" y="6219"/>
                </a:cubicBezTo>
                <a:lnTo>
                  <a:pt x="9647" y="7547"/>
                </a:lnTo>
                <a:cubicBezTo>
                  <a:pt x="9716" y="7522"/>
                  <a:pt x="9784" y="7497"/>
                  <a:pt x="9851" y="7472"/>
                </a:cubicBezTo>
                <a:close/>
                <a:moveTo>
                  <a:pt x="1493" y="2260"/>
                </a:moveTo>
                <a:lnTo>
                  <a:pt x="1493" y="2260"/>
                </a:lnTo>
                <a:lnTo>
                  <a:pt x="0" y="6699"/>
                </a:lnTo>
                <a:lnTo>
                  <a:pt x="0" y="7354"/>
                </a:lnTo>
                <a:lnTo>
                  <a:pt x="1599" y="2604"/>
                </a:lnTo>
                <a:cubicBezTo>
                  <a:pt x="1558" y="2490"/>
                  <a:pt x="1523" y="2376"/>
                  <a:pt x="1493" y="2260"/>
                </a:cubicBezTo>
                <a:close/>
                <a:moveTo>
                  <a:pt x="599" y="10809"/>
                </a:moveTo>
                <a:lnTo>
                  <a:pt x="599" y="10809"/>
                </a:lnTo>
                <a:lnTo>
                  <a:pt x="828" y="10809"/>
                </a:lnTo>
                <a:lnTo>
                  <a:pt x="1674" y="8922"/>
                </a:lnTo>
                <a:cubicBezTo>
                  <a:pt x="1613" y="8889"/>
                  <a:pt x="1551" y="8855"/>
                  <a:pt x="1491" y="8820"/>
                </a:cubicBezTo>
                <a:lnTo>
                  <a:pt x="599" y="10809"/>
                </a:lnTo>
                <a:close/>
                <a:moveTo>
                  <a:pt x="6619" y="10090"/>
                </a:moveTo>
                <a:lnTo>
                  <a:pt x="6619" y="10090"/>
                </a:lnTo>
                <a:cubicBezTo>
                  <a:pt x="6548" y="10091"/>
                  <a:pt x="6476" y="10092"/>
                  <a:pt x="6404" y="10093"/>
                </a:cubicBezTo>
                <a:lnTo>
                  <a:pt x="6591" y="10809"/>
                </a:lnTo>
                <a:lnTo>
                  <a:pt x="6807" y="10809"/>
                </a:lnTo>
                <a:lnTo>
                  <a:pt x="6619" y="10090"/>
                </a:lnTo>
                <a:close/>
                <a:moveTo>
                  <a:pt x="3374" y="9663"/>
                </a:moveTo>
                <a:lnTo>
                  <a:pt x="3374" y="9663"/>
                </a:lnTo>
                <a:cubicBezTo>
                  <a:pt x="2632" y="9663"/>
                  <a:pt x="2000" y="10143"/>
                  <a:pt x="1771" y="10809"/>
                </a:cubicBezTo>
                <a:lnTo>
                  <a:pt x="1994" y="10809"/>
                </a:lnTo>
                <a:cubicBezTo>
                  <a:pt x="2213" y="10261"/>
                  <a:pt x="2749" y="9872"/>
                  <a:pt x="3374" y="9872"/>
                </a:cubicBezTo>
                <a:cubicBezTo>
                  <a:pt x="3999" y="9872"/>
                  <a:pt x="4535" y="10261"/>
                  <a:pt x="4755" y="10809"/>
                </a:cubicBezTo>
                <a:lnTo>
                  <a:pt x="4977" y="10809"/>
                </a:lnTo>
                <a:cubicBezTo>
                  <a:pt x="4748" y="10143"/>
                  <a:pt x="4116" y="9663"/>
                  <a:pt x="3374" y="9663"/>
                </a:cubicBezTo>
                <a:close/>
                <a:moveTo>
                  <a:pt x="0" y="8877"/>
                </a:moveTo>
                <a:lnTo>
                  <a:pt x="0" y="8877"/>
                </a:lnTo>
                <a:lnTo>
                  <a:pt x="0" y="9474"/>
                </a:lnTo>
                <a:lnTo>
                  <a:pt x="491" y="8161"/>
                </a:lnTo>
                <a:cubicBezTo>
                  <a:pt x="432" y="8117"/>
                  <a:pt x="375" y="8072"/>
                  <a:pt x="317" y="8027"/>
                </a:cubicBezTo>
                <a:lnTo>
                  <a:pt x="0" y="8877"/>
                </a:lnTo>
                <a:close/>
                <a:moveTo>
                  <a:pt x="5546" y="10065"/>
                </a:moveTo>
                <a:lnTo>
                  <a:pt x="5546" y="10065"/>
                </a:lnTo>
                <a:cubicBezTo>
                  <a:pt x="5471" y="10060"/>
                  <a:pt x="5396" y="10052"/>
                  <a:pt x="5321" y="10044"/>
                </a:cubicBezTo>
                <a:lnTo>
                  <a:pt x="5550" y="10809"/>
                </a:lnTo>
                <a:lnTo>
                  <a:pt x="5768" y="10809"/>
                </a:lnTo>
                <a:lnTo>
                  <a:pt x="5546" y="10065"/>
                </a:lnTo>
                <a:close/>
                <a:moveTo>
                  <a:pt x="2075" y="9130"/>
                </a:moveTo>
                <a:lnTo>
                  <a:pt x="2075" y="9130"/>
                </a:lnTo>
                <a:lnTo>
                  <a:pt x="1259" y="10809"/>
                </a:lnTo>
                <a:lnTo>
                  <a:pt x="1491" y="10809"/>
                </a:lnTo>
                <a:lnTo>
                  <a:pt x="2265" y="9218"/>
                </a:lnTo>
                <a:cubicBezTo>
                  <a:pt x="2201" y="9189"/>
                  <a:pt x="2138" y="9160"/>
                  <a:pt x="2075" y="9130"/>
                </a:cubicBezTo>
                <a:close/>
                <a:moveTo>
                  <a:pt x="0" y="10659"/>
                </a:moveTo>
                <a:lnTo>
                  <a:pt x="0" y="10659"/>
                </a:lnTo>
                <a:lnTo>
                  <a:pt x="0" y="10809"/>
                </a:lnTo>
                <a:lnTo>
                  <a:pt x="164" y="10809"/>
                </a:lnTo>
                <a:lnTo>
                  <a:pt x="1084" y="8573"/>
                </a:lnTo>
                <a:cubicBezTo>
                  <a:pt x="1024" y="8534"/>
                  <a:pt x="965" y="8495"/>
                  <a:pt x="906" y="8456"/>
                </a:cubicBezTo>
                <a:lnTo>
                  <a:pt x="0" y="10659"/>
                </a:lnTo>
                <a:close/>
                <a:moveTo>
                  <a:pt x="4009" y="1354"/>
                </a:moveTo>
                <a:lnTo>
                  <a:pt x="4009" y="1354"/>
                </a:lnTo>
                <a:lnTo>
                  <a:pt x="4009" y="1249"/>
                </a:lnTo>
                <a:cubicBezTo>
                  <a:pt x="4009" y="899"/>
                  <a:pt x="3724" y="615"/>
                  <a:pt x="3374" y="615"/>
                </a:cubicBezTo>
                <a:cubicBezTo>
                  <a:pt x="3024" y="615"/>
                  <a:pt x="2739" y="899"/>
                  <a:pt x="2739" y="1249"/>
                </a:cubicBezTo>
                <a:cubicBezTo>
                  <a:pt x="2739" y="2119"/>
                  <a:pt x="3107" y="2908"/>
                  <a:pt x="3724" y="3360"/>
                </a:cubicBezTo>
                <a:cubicBezTo>
                  <a:pt x="4424" y="3873"/>
                  <a:pt x="5347" y="3839"/>
                  <a:pt x="6023" y="3476"/>
                </a:cubicBezTo>
                <a:cubicBezTo>
                  <a:pt x="6050" y="3405"/>
                  <a:pt x="6071" y="3325"/>
                  <a:pt x="6086" y="3235"/>
                </a:cubicBezTo>
                <a:cubicBezTo>
                  <a:pt x="6059" y="3237"/>
                  <a:pt x="6035" y="3241"/>
                  <a:pt x="6009" y="3244"/>
                </a:cubicBezTo>
                <a:cubicBezTo>
                  <a:pt x="5547" y="3526"/>
                  <a:pt x="4621" y="3758"/>
                  <a:pt x="3848" y="3191"/>
                </a:cubicBezTo>
                <a:cubicBezTo>
                  <a:pt x="3285" y="2778"/>
                  <a:pt x="2948" y="2052"/>
                  <a:pt x="2948" y="1249"/>
                </a:cubicBezTo>
                <a:cubicBezTo>
                  <a:pt x="2948" y="1015"/>
                  <a:pt x="3139" y="824"/>
                  <a:pt x="3374" y="824"/>
                </a:cubicBezTo>
                <a:cubicBezTo>
                  <a:pt x="3609" y="824"/>
                  <a:pt x="3800" y="1015"/>
                  <a:pt x="3800" y="1249"/>
                </a:cubicBezTo>
                <a:lnTo>
                  <a:pt x="3800" y="1354"/>
                </a:lnTo>
                <a:lnTo>
                  <a:pt x="4009" y="1354"/>
                </a:lnTo>
                <a:close/>
                <a:moveTo>
                  <a:pt x="3904" y="1884"/>
                </a:moveTo>
                <a:lnTo>
                  <a:pt x="3904" y="1884"/>
                </a:lnTo>
                <a:cubicBezTo>
                  <a:pt x="4254" y="1884"/>
                  <a:pt x="4539" y="1599"/>
                  <a:pt x="4539" y="1249"/>
                </a:cubicBezTo>
                <a:cubicBezTo>
                  <a:pt x="4539" y="607"/>
                  <a:pt x="4017" y="84"/>
                  <a:pt x="3374" y="84"/>
                </a:cubicBezTo>
                <a:cubicBezTo>
                  <a:pt x="2732" y="84"/>
                  <a:pt x="2209" y="607"/>
                  <a:pt x="2209" y="1249"/>
                </a:cubicBezTo>
                <a:cubicBezTo>
                  <a:pt x="2209" y="2633"/>
                  <a:pt x="3130" y="3959"/>
                  <a:pt x="4500" y="4547"/>
                </a:cubicBezTo>
                <a:cubicBezTo>
                  <a:pt x="5741" y="5080"/>
                  <a:pt x="6989" y="4865"/>
                  <a:pt x="7855" y="4043"/>
                </a:cubicBezTo>
                <a:cubicBezTo>
                  <a:pt x="7877" y="4021"/>
                  <a:pt x="8008" y="3894"/>
                  <a:pt x="8122" y="3739"/>
                </a:cubicBezTo>
                <a:cubicBezTo>
                  <a:pt x="8122" y="3738"/>
                  <a:pt x="8122" y="3737"/>
                  <a:pt x="8122" y="3736"/>
                </a:cubicBezTo>
                <a:cubicBezTo>
                  <a:pt x="7997" y="3752"/>
                  <a:pt x="7889" y="3778"/>
                  <a:pt x="7791" y="3810"/>
                </a:cubicBezTo>
                <a:cubicBezTo>
                  <a:pt x="7759" y="3844"/>
                  <a:pt x="7731" y="3872"/>
                  <a:pt x="7711" y="3891"/>
                </a:cubicBezTo>
                <a:cubicBezTo>
                  <a:pt x="6891" y="4670"/>
                  <a:pt x="5721" y="4844"/>
                  <a:pt x="4583" y="4355"/>
                </a:cubicBezTo>
                <a:cubicBezTo>
                  <a:pt x="3288" y="3799"/>
                  <a:pt x="2418" y="2551"/>
                  <a:pt x="2418" y="1249"/>
                </a:cubicBezTo>
                <a:cubicBezTo>
                  <a:pt x="2418" y="722"/>
                  <a:pt x="2847" y="293"/>
                  <a:pt x="3374" y="293"/>
                </a:cubicBezTo>
                <a:cubicBezTo>
                  <a:pt x="3901" y="293"/>
                  <a:pt x="4330" y="722"/>
                  <a:pt x="4330" y="1249"/>
                </a:cubicBezTo>
                <a:cubicBezTo>
                  <a:pt x="4330" y="1484"/>
                  <a:pt x="4139" y="1675"/>
                  <a:pt x="3904" y="1675"/>
                </a:cubicBezTo>
                <a:cubicBezTo>
                  <a:pt x="3670" y="1675"/>
                  <a:pt x="3479" y="1484"/>
                  <a:pt x="3479" y="1249"/>
                </a:cubicBezTo>
                <a:lnTo>
                  <a:pt x="3479" y="1145"/>
                </a:lnTo>
                <a:lnTo>
                  <a:pt x="3270" y="1145"/>
                </a:lnTo>
                <a:lnTo>
                  <a:pt x="3270" y="1249"/>
                </a:lnTo>
                <a:cubicBezTo>
                  <a:pt x="3270" y="1599"/>
                  <a:pt x="3554" y="1884"/>
                  <a:pt x="3904" y="1884"/>
                </a:cubicBezTo>
                <a:close/>
                <a:moveTo>
                  <a:pt x="340" y="0"/>
                </a:moveTo>
                <a:lnTo>
                  <a:pt x="340" y="0"/>
                </a:lnTo>
                <a:lnTo>
                  <a:pt x="124" y="0"/>
                </a:lnTo>
                <a:lnTo>
                  <a:pt x="0" y="475"/>
                </a:lnTo>
                <a:lnTo>
                  <a:pt x="0" y="1300"/>
                </a:lnTo>
                <a:lnTo>
                  <a:pt x="340" y="0"/>
                </a:lnTo>
                <a:close/>
                <a:moveTo>
                  <a:pt x="3058" y="10809"/>
                </a:moveTo>
                <a:lnTo>
                  <a:pt x="3058" y="10809"/>
                </a:lnTo>
                <a:lnTo>
                  <a:pt x="3690" y="10809"/>
                </a:lnTo>
                <a:cubicBezTo>
                  <a:pt x="3597" y="10755"/>
                  <a:pt x="3489" y="10724"/>
                  <a:pt x="3374" y="10724"/>
                </a:cubicBezTo>
                <a:cubicBezTo>
                  <a:pt x="3259" y="10724"/>
                  <a:pt x="3151" y="10755"/>
                  <a:pt x="3058" y="10809"/>
                </a:cubicBezTo>
                <a:close/>
                <a:moveTo>
                  <a:pt x="1679" y="1249"/>
                </a:moveTo>
                <a:lnTo>
                  <a:pt x="1679" y="1249"/>
                </a:lnTo>
                <a:cubicBezTo>
                  <a:pt x="1679" y="1912"/>
                  <a:pt x="1853" y="2538"/>
                  <a:pt x="2162" y="3094"/>
                </a:cubicBezTo>
                <a:lnTo>
                  <a:pt x="432" y="7720"/>
                </a:lnTo>
                <a:cubicBezTo>
                  <a:pt x="2182" y="9124"/>
                  <a:pt x="4238" y="9781"/>
                  <a:pt x="6291" y="9781"/>
                </a:cubicBezTo>
                <a:cubicBezTo>
                  <a:pt x="10315" y="9781"/>
                  <a:pt x="11538" y="8057"/>
                  <a:pt x="13980" y="8057"/>
                </a:cubicBezTo>
                <a:cubicBezTo>
                  <a:pt x="15836" y="8057"/>
                  <a:pt x="16988" y="9052"/>
                  <a:pt x="19200" y="9530"/>
                </a:cubicBezTo>
                <a:lnTo>
                  <a:pt x="19200" y="9316"/>
                </a:lnTo>
                <a:cubicBezTo>
                  <a:pt x="17026" y="8836"/>
                  <a:pt x="15875" y="7848"/>
                  <a:pt x="13980" y="7848"/>
                </a:cubicBezTo>
                <a:cubicBezTo>
                  <a:pt x="11477" y="7848"/>
                  <a:pt x="10272" y="9572"/>
                  <a:pt x="6291" y="9572"/>
                </a:cubicBezTo>
                <a:cubicBezTo>
                  <a:pt x="4242" y="9572"/>
                  <a:pt x="2253" y="8890"/>
                  <a:pt x="681" y="7651"/>
                </a:cubicBezTo>
                <a:lnTo>
                  <a:pt x="2299" y="3323"/>
                </a:lnTo>
                <a:cubicBezTo>
                  <a:pt x="3098" y="4562"/>
                  <a:pt x="4587" y="5397"/>
                  <a:pt x="6291" y="5397"/>
                </a:cubicBezTo>
                <a:cubicBezTo>
                  <a:pt x="9472" y="5397"/>
                  <a:pt x="10157" y="3674"/>
                  <a:pt x="13981" y="3674"/>
                </a:cubicBezTo>
                <a:cubicBezTo>
                  <a:pt x="16581" y="3674"/>
                  <a:pt x="17730" y="4471"/>
                  <a:pt x="19200" y="4981"/>
                </a:cubicBezTo>
                <a:lnTo>
                  <a:pt x="19200" y="4759"/>
                </a:lnTo>
                <a:cubicBezTo>
                  <a:pt x="18887" y="4648"/>
                  <a:pt x="18588" y="4525"/>
                  <a:pt x="18283" y="4399"/>
                </a:cubicBezTo>
                <a:cubicBezTo>
                  <a:pt x="17574" y="4106"/>
                  <a:pt x="17437" y="3655"/>
                  <a:pt x="17433" y="2883"/>
                </a:cubicBezTo>
                <a:cubicBezTo>
                  <a:pt x="18212" y="2948"/>
                  <a:pt x="18512" y="3750"/>
                  <a:pt x="19200" y="4304"/>
                </a:cubicBezTo>
                <a:lnTo>
                  <a:pt x="19200" y="4027"/>
                </a:lnTo>
                <a:cubicBezTo>
                  <a:pt x="18578" y="3457"/>
                  <a:pt x="18243" y="2669"/>
                  <a:pt x="17328" y="2669"/>
                </a:cubicBezTo>
                <a:lnTo>
                  <a:pt x="17224" y="2669"/>
                </a:lnTo>
                <a:lnTo>
                  <a:pt x="17224" y="2774"/>
                </a:lnTo>
                <a:cubicBezTo>
                  <a:pt x="17224" y="3183"/>
                  <a:pt x="17225" y="3691"/>
                  <a:pt x="17513" y="4091"/>
                </a:cubicBezTo>
                <a:cubicBezTo>
                  <a:pt x="16605" y="3750"/>
                  <a:pt x="15560" y="3465"/>
                  <a:pt x="13981" y="3465"/>
                </a:cubicBezTo>
                <a:cubicBezTo>
                  <a:pt x="12402" y="3465"/>
                  <a:pt x="11356" y="3750"/>
                  <a:pt x="10448" y="4091"/>
                </a:cubicBezTo>
                <a:cubicBezTo>
                  <a:pt x="10736" y="3691"/>
                  <a:pt x="10738" y="3183"/>
                  <a:pt x="10738" y="2774"/>
                </a:cubicBezTo>
                <a:lnTo>
                  <a:pt x="10738" y="2669"/>
                </a:lnTo>
                <a:lnTo>
                  <a:pt x="10633" y="2669"/>
                </a:lnTo>
                <a:cubicBezTo>
                  <a:pt x="9565" y="2669"/>
                  <a:pt x="9287" y="3743"/>
                  <a:pt x="8421" y="4290"/>
                </a:cubicBezTo>
                <a:cubicBezTo>
                  <a:pt x="8535" y="4036"/>
                  <a:pt x="8550" y="3718"/>
                  <a:pt x="8550" y="3402"/>
                </a:cubicBezTo>
                <a:lnTo>
                  <a:pt x="8550" y="3297"/>
                </a:lnTo>
                <a:lnTo>
                  <a:pt x="8446" y="3297"/>
                </a:lnTo>
                <a:cubicBezTo>
                  <a:pt x="7221" y="3297"/>
                  <a:pt x="7088" y="3919"/>
                  <a:pt x="6141" y="4039"/>
                </a:cubicBezTo>
                <a:cubicBezTo>
                  <a:pt x="6394" y="3816"/>
                  <a:pt x="6528" y="3425"/>
                  <a:pt x="6528" y="2906"/>
                </a:cubicBezTo>
                <a:lnTo>
                  <a:pt x="6528" y="2802"/>
                </a:lnTo>
                <a:lnTo>
                  <a:pt x="6423" y="2802"/>
                </a:lnTo>
                <a:cubicBezTo>
                  <a:pt x="5617" y="2802"/>
                  <a:pt x="5343" y="3009"/>
                  <a:pt x="4816" y="3009"/>
                </a:cubicBezTo>
                <a:cubicBezTo>
                  <a:pt x="4429" y="3009"/>
                  <a:pt x="4065" y="2789"/>
                  <a:pt x="3812" y="2411"/>
                </a:cubicBezTo>
                <a:cubicBezTo>
                  <a:pt x="4493" y="2464"/>
                  <a:pt x="5070" y="1925"/>
                  <a:pt x="5070" y="1249"/>
                </a:cubicBezTo>
                <a:cubicBezTo>
                  <a:pt x="5070" y="755"/>
                  <a:pt x="4857" y="309"/>
                  <a:pt x="4518" y="0"/>
                </a:cubicBezTo>
                <a:lnTo>
                  <a:pt x="4176" y="0"/>
                </a:lnTo>
                <a:cubicBezTo>
                  <a:pt x="4587" y="264"/>
                  <a:pt x="4861" y="725"/>
                  <a:pt x="4861" y="1249"/>
                </a:cubicBezTo>
                <a:cubicBezTo>
                  <a:pt x="4861" y="1885"/>
                  <a:pt x="4249" y="2345"/>
                  <a:pt x="3638" y="2168"/>
                </a:cubicBezTo>
                <a:lnTo>
                  <a:pt x="3407" y="2101"/>
                </a:lnTo>
                <a:lnTo>
                  <a:pt x="3515" y="2315"/>
                </a:lnTo>
                <a:cubicBezTo>
                  <a:pt x="3801" y="2880"/>
                  <a:pt x="4287" y="3218"/>
                  <a:pt x="4816" y="3218"/>
                </a:cubicBezTo>
                <a:cubicBezTo>
                  <a:pt x="5354" y="3218"/>
                  <a:pt x="5617" y="3029"/>
                  <a:pt x="6317" y="3012"/>
                </a:cubicBezTo>
                <a:cubicBezTo>
                  <a:pt x="6290" y="3680"/>
                  <a:pt x="6025" y="4126"/>
                  <a:pt x="5356" y="4023"/>
                </a:cubicBezTo>
                <a:cubicBezTo>
                  <a:pt x="5073" y="4070"/>
                  <a:pt x="4855" y="4068"/>
                  <a:pt x="4633" y="4041"/>
                </a:cubicBezTo>
                <a:cubicBezTo>
                  <a:pt x="4991" y="4187"/>
                  <a:pt x="5383" y="4268"/>
                  <a:pt x="5794" y="4268"/>
                </a:cubicBezTo>
                <a:cubicBezTo>
                  <a:pt x="7116" y="4268"/>
                  <a:pt x="7160" y="3547"/>
                  <a:pt x="8341" y="3508"/>
                </a:cubicBezTo>
                <a:cubicBezTo>
                  <a:pt x="8328" y="4434"/>
                  <a:pt x="8042" y="4513"/>
                  <a:pt x="7581" y="4616"/>
                </a:cubicBezTo>
                <a:cubicBezTo>
                  <a:pt x="7399" y="4735"/>
                  <a:pt x="7207" y="4835"/>
                  <a:pt x="7007" y="4913"/>
                </a:cubicBezTo>
                <a:cubicBezTo>
                  <a:pt x="7376" y="4883"/>
                  <a:pt x="7775" y="4816"/>
                  <a:pt x="8148" y="4661"/>
                </a:cubicBezTo>
                <a:cubicBezTo>
                  <a:pt x="9328" y="4207"/>
                  <a:pt x="9551" y="2964"/>
                  <a:pt x="10529" y="2883"/>
                </a:cubicBezTo>
                <a:cubicBezTo>
                  <a:pt x="10525" y="3653"/>
                  <a:pt x="10388" y="4106"/>
                  <a:pt x="9679" y="4399"/>
                </a:cubicBezTo>
                <a:cubicBezTo>
                  <a:pt x="8695" y="4805"/>
                  <a:pt x="7766" y="5188"/>
                  <a:pt x="6291" y="5188"/>
                </a:cubicBezTo>
                <a:cubicBezTo>
                  <a:pt x="3863" y="5188"/>
                  <a:pt x="1888" y="3421"/>
                  <a:pt x="1888" y="1249"/>
                </a:cubicBezTo>
                <a:cubicBezTo>
                  <a:pt x="1888" y="725"/>
                  <a:pt x="2161" y="264"/>
                  <a:pt x="2572" y="0"/>
                </a:cubicBezTo>
                <a:lnTo>
                  <a:pt x="2230" y="0"/>
                </a:lnTo>
                <a:cubicBezTo>
                  <a:pt x="1892" y="309"/>
                  <a:pt x="1679" y="755"/>
                  <a:pt x="1679" y="1249"/>
                </a:cubicBezTo>
                <a:close/>
                <a:moveTo>
                  <a:pt x="3374" y="10194"/>
                </a:moveTo>
                <a:lnTo>
                  <a:pt x="3374" y="10194"/>
                </a:lnTo>
                <a:cubicBezTo>
                  <a:pt x="2931" y="10194"/>
                  <a:pt x="2544" y="10443"/>
                  <a:pt x="2347" y="10809"/>
                </a:cubicBezTo>
                <a:lnTo>
                  <a:pt x="2593" y="10809"/>
                </a:lnTo>
                <a:cubicBezTo>
                  <a:pt x="2766" y="10563"/>
                  <a:pt x="3052" y="10403"/>
                  <a:pt x="3374" y="10403"/>
                </a:cubicBezTo>
                <a:cubicBezTo>
                  <a:pt x="3697" y="10403"/>
                  <a:pt x="3982" y="10563"/>
                  <a:pt x="4155" y="10809"/>
                </a:cubicBezTo>
                <a:lnTo>
                  <a:pt x="4401" y="10809"/>
                </a:lnTo>
                <a:cubicBezTo>
                  <a:pt x="4204" y="10443"/>
                  <a:pt x="3818" y="10194"/>
                  <a:pt x="3374" y="10194"/>
                </a:cubicBezTo>
                <a:close/>
                <a:moveTo>
                  <a:pt x="10301" y="3256"/>
                </a:moveTo>
                <a:lnTo>
                  <a:pt x="10301" y="3256"/>
                </a:lnTo>
                <a:cubicBezTo>
                  <a:pt x="10305" y="3218"/>
                  <a:pt x="10308" y="3180"/>
                  <a:pt x="10311" y="3141"/>
                </a:cubicBezTo>
                <a:cubicBezTo>
                  <a:pt x="10224" y="3172"/>
                  <a:pt x="10144" y="3218"/>
                  <a:pt x="10066" y="3276"/>
                </a:cubicBezTo>
                <a:cubicBezTo>
                  <a:pt x="9840" y="3758"/>
                  <a:pt x="9465" y="4153"/>
                  <a:pt x="9002" y="4419"/>
                </a:cubicBezTo>
                <a:cubicBezTo>
                  <a:pt x="9198" y="4343"/>
                  <a:pt x="9393" y="4263"/>
                  <a:pt x="9589" y="4182"/>
                </a:cubicBezTo>
                <a:cubicBezTo>
                  <a:pt x="9630" y="4165"/>
                  <a:pt x="9673" y="4147"/>
                  <a:pt x="9714" y="4130"/>
                </a:cubicBezTo>
                <a:cubicBezTo>
                  <a:pt x="9962" y="3880"/>
                  <a:pt x="10164" y="3586"/>
                  <a:pt x="10301" y="3256"/>
                </a:cubicBezTo>
                <a:close/>
                <a:moveTo>
                  <a:pt x="18036" y="10809"/>
                </a:moveTo>
                <a:lnTo>
                  <a:pt x="18036" y="10809"/>
                </a:lnTo>
                <a:lnTo>
                  <a:pt x="18247" y="10809"/>
                </a:lnTo>
                <a:lnTo>
                  <a:pt x="18419" y="9657"/>
                </a:lnTo>
                <a:cubicBezTo>
                  <a:pt x="18351" y="9638"/>
                  <a:pt x="18283" y="9618"/>
                  <a:pt x="18217" y="9598"/>
                </a:cubicBezTo>
                <a:lnTo>
                  <a:pt x="18036" y="10809"/>
                </a:lnTo>
                <a:close/>
                <a:moveTo>
                  <a:pt x="16309" y="8894"/>
                </a:moveTo>
                <a:lnTo>
                  <a:pt x="16309" y="8894"/>
                </a:lnTo>
                <a:cubicBezTo>
                  <a:pt x="16241" y="8868"/>
                  <a:pt x="16173" y="8842"/>
                  <a:pt x="16105" y="8817"/>
                </a:cubicBezTo>
                <a:lnTo>
                  <a:pt x="15960" y="10760"/>
                </a:lnTo>
                <a:cubicBezTo>
                  <a:pt x="16000" y="10776"/>
                  <a:pt x="16040" y="10792"/>
                  <a:pt x="16080" y="10809"/>
                </a:cubicBezTo>
                <a:lnTo>
                  <a:pt x="16166" y="10809"/>
                </a:lnTo>
                <a:lnTo>
                  <a:pt x="16309" y="8894"/>
                </a:lnTo>
                <a:close/>
                <a:moveTo>
                  <a:pt x="14085" y="8375"/>
                </a:moveTo>
                <a:lnTo>
                  <a:pt x="14085" y="8375"/>
                </a:lnTo>
                <a:cubicBezTo>
                  <a:pt x="14050" y="8374"/>
                  <a:pt x="14016" y="8371"/>
                  <a:pt x="13981" y="8371"/>
                </a:cubicBezTo>
                <a:cubicBezTo>
                  <a:pt x="13945" y="8371"/>
                  <a:pt x="13911" y="8374"/>
                  <a:pt x="13876" y="8375"/>
                </a:cubicBezTo>
                <a:lnTo>
                  <a:pt x="13876" y="10393"/>
                </a:lnTo>
                <a:cubicBezTo>
                  <a:pt x="13911" y="10393"/>
                  <a:pt x="13945" y="10391"/>
                  <a:pt x="13981" y="10391"/>
                </a:cubicBezTo>
                <a:cubicBezTo>
                  <a:pt x="14016" y="10391"/>
                  <a:pt x="14050" y="10393"/>
                  <a:pt x="14085" y="10393"/>
                </a:cubicBezTo>
                <a:lnTo>
                  <a:pt x="14085" y="8375"/>
                </a:lnTo>
                <a:close/>
                <a:moveTo>
                  <a:pt x="19200" y="10809"/>
                </a:moveTo>
                <a:lnTo>
                  <a:pt x="19200" y="10809"/>
                </a:lnTo>
                <a:lnTo>
                  <a:pt x="19200" y="10144"/>
                </a:lnTo>
                <a:lnTo>
                  <a:pt x="19075" y="10809"/>
                </a:lnTo>
                <a:lnTo>
                  <a:pt x="19200" y="10809"/>
                </a:lnTo>
                <a:close/>
                <a:moveTo>
                  <a:pt x="17179" y="2356"/>
                </a:moveTo>
                <a:lnTo>
                  <a:pt x="17179" y="2356"/>
                </a:lnTo>
                <a:lnTo>
                  <a:pt x="17328" y="2356"/>
                </a:lnTo>
                <a:cubicBezTo>
                  <a:pt x="17349" y="2356"/>
                  <a:pt x="17369" y="2358"/>
                  <a:pt x="17390" y="2358"/>
                </a:cubicBezTo>
                <a:lnTo>
                  <a:pt x="17141" y="137"/>
                </a:lnTo>
                <a:cubicBezTo>
                  <a:pt x="17076" y="182"/>
                  <a:pt x="17011" y="226"/>
                  <a:pt x="16945" y="269"/>
                </a:cubicBezTo>
                <a:lnTo>
                  <a:pt x="17179" y="2356"/>
                </a:lnTo>
                <a:close/>
                <a:moveTo>
                  <a:pt x="13981" y="10704"/>
                </a:moveTo>
                <a:lnTo>
                  <a:pt x="13981" y="10704"/>
                </a:lnTo>
                <a:cubicBezTo>
                  <a:pt x="13625" y="10704"/>
                  <a:pt x="13277" y="10740"/>
                  <a:pt x="12942" y="10809"/>
                </a:cubicBezTo>
                <a:lnTo>
                  <a:pt x="15019" y="10809"/>
                </a:lnTo>
                <a:cubicBezTo>
                  <a:pt x="14684" y="10740"/>
                  <a:pt x="14336" y="10704"/>
                  <a:pt x="13981" y="10704"/>
                </a:cubicBezTo>
                <a:close/>
                <a:moveTo>
                  <a:pt x="7670" y="10022"/>
                </a:moveTo>
                <a:lnTo>
                  <a:pt x="7670" y="10022"/>
                </a:lnTo>
                <a:cubicBezTo>
                  <a:pt x="7601" y="10030"/>
                  <a:pt x="7532" y="10037"/>
                  <a:pt x="7461" y="10044"/>
                </a:cubicBezTo>
                <a:lnTo>
                  <a:pt x="7632" y="10809"/>
                </a:lnTo>
                <a:lnTo>
                  <a:pt x="7846" y="10809"/>
                </a:lnTo>
                <a:lnTo>
                  <a:pt x="7670" y="10022"/>
                </a:lnTo>
                <a:close/>
                <a:moveTo>
                  <a:pt x="14929" y="10474"/>
                </a:moveTo>
                <a:lnTo>
                  <a:pt x="14929" y="10474"/>
                </a:lnTo>
                <a:cubicBezTo>
                  <a:pt x="14998" y="10486"/>
                  <a:pt x="15068" y="10499"/>
                  <a:pt x="15136" y="10514"/>
                </a:cubicBezTo>
                <a:lnTo>
                  <a:pt x="15210" y="8532"/>
                </a:lnTo>
                <a:cubicBezTo>
                  <a:pt x="15142" y="8515"/>
                  <a:pt x="15073" y="8497"/>
                  <a:pt x="15003" y="8482"/>
                </a:cubicBezTo>
                <a:lnTo>
                  <a:pt x="14929" y="10474"/>
                </a:lnTo>
                <a:close/>
                <a:moveTo>
                  <a:pt x="16996" y="10809"/>
                </a:moveTo>
                <a:lnTo>
                  <a:pt x="16996" y="10809"/>
                </a:lnTo>
                <a:lnTo>
                  <a:pt x="17206" y="10809"/>
                </a:lnTo>
                <a:lnTo>
                  <a:pt x="17374" y="9309"/>
                </a:lnTo>
                <a:cubicBezTo>
                  <a:pt x="17307" y="9283"/>
                  <a:pt x="17239" y="9258"/>
                  <a:pt x="17173" y="9232"/>
                </a:cubicBezTo>
                <a:lnTo>
                  <a:pt x="16996" y="10809"/>
                </a:lnTo>
                <a:close/>
                <a:moveTo>
                  <a:pt x="18330" y="2688"/>
                </a:moveTo>
                <a:lnTo>
                  <a:pt x="18330" y="2688"/>
                </a:lnTo>
                <a:cubicBezTo>
                  <a:pt x="18415" y="2751"/>
                  <a:pt x="18496" y="2819"/>
                  <a:pt x="18571" y="2891"/>
                </a:cubicBezTo>
                <a:lnTo>
                  <a:pt x="18139" y="0"/>
                </a:lnTo>
                <a:lnTo>
                  <a:pt x="17927" y="0"/>
                </a:lnTo>
                <a:lnTo>
                  <a:pt x="18330" y="2688"/>
                </a:lnTo>
                <a:close/>
                <a:moveTo>
                  <a:pt x="8709" y="9862"/>
                </a:moveTo>
                <a:lnTo>
                  <a:pt x="8709" y="9862"/>
                </a:lnTo>
                <a:cubicBezTo>
                  <a:pt x="8641" y="9876"/>
                  <a:pt x="8573" y="9889"/>
                  <a:pt x="8504" y="9902"/>
                </a:cubicBezTo>
                <a:lnTo>
                  <a:pt x="8673" y="10809"/>
                </a:lnTo>
                <a:lnTo>
                  <a:pt x="8886" y="10809"/>
                </a:lnTo>
                <a:lnTo>
                  <a:pt x="8709" y="9862"/>
                </a:lnTo>
                <a:close/>
                <a:moveTo>
                  <a:pt x="10788" y="9232"/>
                </a:moveTo>
                <a:lnTo>
                  <a:pt x="10788" y="9232"/>
                </a:lnTo>
                <a:cubicBezTo>
                  <a:pt x="10722" y="9258"/>
                  <a:pt x="10654" y="9283"/>
                  <a:pt x="10587" y="9309"/>
                </a:cubicBezTo>
                <a:lnTo>
                  <a:pt x="10755" y="10809"/>
                </a:lnTo>
                <a:lnTo>
                  <a:pt x="10965" y="10809"/>
                </a:lnTo>
                <a:lnTo>
                  <a:pt x="10788" y="9232"/>
                </a:lnTo>
                <a:close/>
                <a:moveTo>
                  <a:pt x="9744" y="9598"/>
                </a:moveTo>
                <a:lnTo>
                  <a:pt x="9744" y="9598"/>
                </a:lnTo>
                <a:cubicBezTo>
                  <a:pt x="9678" y="9618"/>
                  <a:pt x="9610" y="9638"/>
                  <a:pt x="9542" y="9657"/>
                </a:cubicBezTo>
                <a:lnTo>
                  <a:pt x="9714" y="10809"/>
                </a:lnTo>
                <a:lnTo>
                  <a:pt x="9925" y="10809"/>
                </a:lnTo>
                <a:lnTo>
                  <a:pt x="9744" y="9598"/>
                </a:lnTo>
                <a:close/>
                <a:moveTo>
                  <a:pt x="12001" y="10760"/>
                </a:moveTo>
                <a:lnTo>
                  <a:pt x="12001" y="10760"/>
                </a:lnTo>
                <a:lnTo>
                  <a:pt x="11856" y="8817"/>
                </a:lnTo>
                <a:cubicBezTo>
                  <a:pt x="11788" y="8842"/>
                  <a:pt x="11720" y="8868"/>
                  <a:pt x="11652" y="8894"/>
                </a:cubicBezTo>
                <a:lnTo>
                  <a:pt x="11795" y="10809"/>
                </a:lnTo>
                <a:lnTo>
                  <a:pt x="11881" y="10809"/>
                </a:lnTo>
                <a:cubicBezTo>
                  <a:pt x="11921" y="10792"/>
                  <a:pt x="11961" y="10776"/>
                  <a:pt x="12001" y="10760"/>
                </a:cubicBezTo>
                <a:close/>
                <a:moveTo>
                  <a:pt x="13032" y="10474"/>
                </a:moveTo>
                <a:lnTo>
                  <a:pt x="13032" y="10474"/>
                </a:lnTo>
                <a:cubicBezTo>
                  <a:pt x="12963" y="10486"/>
                  <a:pt x="12893" y="10499"/>
                  <a:pt x="12825" y="10514"/>
                </a:cubicBezTo>
                <a:lnTo>
                  <a:pt x="12751" y="8532"/>
                </a:lnTo>
                <a:cubicBezTo>
                  <a:pt x="12819" y="8514"/>
                  <a:pt x="12888" y="8497"/>
                  <a:pt x="12958" y="8482"/>
                </a:cubicBezTo>
                <a:lnTo>
                  <a:pt x="13032" y="10474"/>
                </a:lnTo>
                <a:close/>
              </a:path>
            </a:pathLst>
          </a:custGeom>
          <a:solidFill>
            <a:schemeClr val="bg1">
              <a:alpha val="1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pPr lvl="0"/>
            <a:endParaRPr lang="en-US"/>
          </a:p>
        </p:txBody>
      </p:sp>
      <p:sp>
        <p:nvSpPr>
          <p:cNvPr id="2" name="Title 1">
            <a:extLst>
              <a:ext uri="{FF2B5EF4-FFF2-40B4-BE49-F238E27FC236}">
                <a16:creationId xmlns:a16="http://schemas.microsoft.com/office/drawing/2014/main" id="{F9AC90E9-8548-4F44-A404-4532EB3B482D}"/>
              </a:ext>
            </a:extLst>
          </p:cNvPr>
          <p:cNvSpPr>
            <a:spLocks noGrp="1"/>
          </p:cNvSpPr>
          <p:nvPr>
            <p:ph type="title" hasCustomPrompt="1"/>
          </p:nvPr>
        </p:nvSpPr>
        <p:spPr>
          <a:xfrm>
            <a:off x="457200" y="409575"/>
            <a:ext cx="6950075" cy="1691639"/>
          </a:xfrm>
        </p:spPr>
        <p:txBody>
          <a:bodyPr rIns="137160" anchor="b" anchorCtr="0"/>
          <a:lstStyle>
            <a:lvl1pPr>
              <a:defRPr sz="3200" spc="-60" baseline="0">
                <a:solidFill>
                  <a:schemeClr val="bg1"/>
                </a:solidFill>
              </a:defRPr>
            </a:lvl1pPr>
          </a:lstStyle>
          <a:p>
            <a:r>
              <a:rPr lang="en-US" dirty="0"/>
              <a:t>Section header title</a:t>
            </a:r>
          </a:p>
        </p:txBody>
      </p:sp>
      <p:sp>
        <p:nvSpPr>
          <p:cNvPr id="3" name="Text Placeholder 2">
            <a:extLst>
              <a:ext uri="{FF2B5EF4-FFF2-40B4-BE49-F238E27FC236}">
                <a16:creationId xmlns:a16="http://schemas.microsoft.com/office/drawing/2014/main" id="{0E07319C-9A3D-6A49-8F17-E79484E38275}"/>
              </a:ext>
            </a:extLst>
          </p:cNvPr>
          <p:cNvSpPr>
            <a:spLocks noGrp="1"/>
          </p:cNvSpPr>
          <p:nvPr>
            <p:ph type="body" idx="1" hasCustomPrompt="1"/>
          </p:nvPr>
        </p:nvSpPr>
        <p:spPr>
          <a:xfrm>
            <a:off x="457201" y="2240280"/>
            <a:ext cx="3978274" cy="456267"/>
          </a:xfrm>
        </p:spPr>
        <p:txBody>
          <a:bodyPr>
            <a:noAutofit/>
          </a:bodyPr>
          <a:lstStyle>
            <a:lvl1pPr marL="0" indent="0">
              <a:spcBef>
                <a:spcPts val="0"/>
              </a:spcBef>
              <a:buNone/>
              <a:defRPr sz="1000" cap="none" baseline="0">
                <a:solidFill>
                  <a:schemeClr val="bg1"/>
                </a:solidFill>
              </a:defRPr>
            </a:lvl1pPr>
            <a:lvl2pPr marL="0" indent="0">
              <a:spcBef>
                <a:spcPts val="0"/>
              </a:spcBef>
              <a:buNone/>
              <a:defRPr sz="1000" cap="all" baseline="0">
                <a:solidFill>
                  <a:schemeClr val="bg1"/>
                </a:solidFill>
              </a:defRPr>
            </a:lvl2pPr>
            <a:lvl3pPr marL="0" indent="0">
              <a:spcBef>
                <a:spcPts val="0"/>
              </a:spcBef>
              <a:buNone/>
              <a:defRPr sz="1000" cap="all" baseline="0">
                <a:solidFill>
                  <a:schemeClr val="bg1"/>
                </a:solidFill>
              </a:defRPr>
            </a:lvl3pPr>
            <a:lvl4pPr marL="0" indent="0">
              <a:spcBef>
                <a:spcPts val="0"/>
              </a:spcBef>
              <a:buNone/>
              <a:defRPr sz="1000" cap="all" baseline="0">
                <a:solidFill>
                  <a:schemeClr val="bg1"/>
                </a:solidFill>
              </a:defRPr>
            </a:lvl4pPr>
            <a:lvl5pPr marL="0" indent="0">
              <a:spcBef>
                <a:spcPts val="0"/>
              </a:spcBef>
              <a:buNone/>
              <a:defRPr sz="1000" cap="all" baseline="0">
                <a:solidFill>
                  <a:schemeClr val="bg1"/>
                </a:solidFill>
              </a:defRPr>
            </a:lvl5pPr>
            <a:lvl6pPr marL="0" indent="0">
              <a:spcBef>
                <a:spcPts val="0"/>
              </a:spcBef>
              <a:buNone/>
              <a:defRPr sz="1000" cap="all" baseline="0">
                <a:solidFill>
                  <a:schemeClr val="bg1"/>
                </a:solidFill>
              </a:defRPr>
            </a:lvl6pPr>
            <a:lvl7pPr marL="0" indent="0">
              <a:spcBef>
                <a:spcPts val="0"/>
              </a:spcBef>
              <a:buNone/>
              <a:defRPr sz="1000" cap="all" baseline="0">
                <a:solidFill>
                  <a:schemeClr val="bg1"/>
                </a:solidFill>
              </a:defRPr>
            </a:lvl7pPr>
            <a:lvl8pPr marL="0" indent="0">
              <a:spcBef>
                <a:spcPts val="0"/>
              </a:spcBef>
              <a:buNone/>
              <a:defRPr sz="1000" cap="all" baseline="0">
                <a:solidFill>
                  <a:schemeClr val="bg1"/>
                </a:solidFill>
              </a:defRPr>
            </a:lvl8pPr>
            <a:lvl9pPr marL="0" indent="0">
              <a:spcBef>
                <a:spcPts val="0"/>
              </a:spcBef>
              <a:buNone/>
              <a:defRPr sz="1000" cap="all" baseline="0">
                <a:solidFill>
                  <a:schemeClr val="bg1"/>
                </a:solidFill>
              </a:defRPr>
            </a:lvl9pPr>
          </a:lstStyle>
          <a:p>
            <a:pPr lvl="0"/>
            <a:r>
              <a:rPr lang="en-US" dirty="0"/>
              <a:t>Optional subtitle</a:t>
            </a:r>
          </a:p>
        </p:txBody>
      </p:sp>
    </p:spTree>
    <p:extLst>
      <p:ext uri="{BB962C8B-B14F-4D97-AF65-F5344CB8AC3E}">
        <p14:creationId xmlns:p14="http://schemas.microsoft.com/office/powerpoint/2010/main" val="2122748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26A3B-A09F-2F48-89B5-88F69CD0D645}"/>
              </a:ext>
            </a:extLst>
          </p:cNvPr>
          <p:cNvSpPr>
            <a:spLocks noGrp="1"/>
          </p:cNvSpPr>
          <p:nvPr>
            <p:ph type="title" hasCustomPrompt="1"/>
          </p:nvPr>
        </p:nvSpPr>
        <p:spPr/>
        <p:txBody>
          <a:bodyPr/>
          <a:lstStyle/>
          <a:p>
            <a:r>
              <a:rPr lang="en-US" dirty="0"/>
              <a:t>Slide title</a:t>
            </a:r>
          </a:p>
        </p:txBody>
      </p:sp>
      <p:sp>
        <p:nvSpPr>
          <p:cNvPr id="6" name="Slide Number Placeholder 5">
            <a:extLst>
              <a:ext uri="{FF2B5EF4-FFF2-40B4-BE49-F238E27FC236}">
                <a16:creationId xmlns:a16="http://schemas.microsoft.com/office/drawing/2014/main" id="{1D121BBA-E035-AC4A-9970-B27091D752B9}"/>
              </a:ext>
            </a:extLst>
          </p:cNvPr>
          <p:cNvSpPr>
            <a:spLocks noGrp="1"/>
          </p:cNvSpPr>
          <p:nvPr>
            <p:ph type="sldNum" sz="quarter" idx="10"/>
          </p:nvPr>
        </p:nvSpPr>
        <p:spPr/>
        <p:txBody>
          <a:bodyPr/>
          <a:lstStyle/>
          <a:p>
            <a:fld id="{E59C716A-E560-2D44-8739-72D446B232A5}" type="slidenum">
              <a:rPr lang="en-US" smtClean="0"/>
              <a:pPr/>
              <a:t>‹N°›</a:t>
            </a:fld>
            <a:endParaRPr lang="en-US" dirty="0"/>
          </a:p>
        </p:txBody>
      </p:sp>
    </p:spTree>
    <p:extLst>
      <p:ext uri="{BB962C8B-B14F-4D97-AF65-F5344CB8AC3E}">
        <p14:creationId xmlns:p14="http://schemas.microsoft.com/office/powerpoint/2010/main" val="2429996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1ED3FE97-439F-A649-87BE-06EB6810ACDF}"/>
              </a:ext>
            </a:extLst>
          </p:cNvPr>
          <p:cNvSpPr>
            <a:spLocks noGrp="1"/>
          </p:cNvSpPr>
          <p:nvPr>
            <p:ph type="sldNum" sz="quarter" idx="10"/>
          </p:nvPr>
        </p:nvSpPr>
        <p:spPr/>
        <p:txBody>
          <a:bodyPr/>
          <a:lstStyle/>
          <a:p>
            <a:fld id="{E59C716A-E560-2D44-8739-72D446B232A5}" type="slidenum">
              <a:rPr lang="en-US" smtClean="0"/>
              <a:pPr/>
              <a:t>‹N°›</a:t>
            </a:fld>
            <a:endParaRPr lang="en-US" dirty="0"/>
          </a:p>
        </p:txBody>
      </p:sp>
    </p:spTree>
    <p:extLst>
      <p:ext uri="{BB962C8B-B14F-4D97-AF65-F5344CB8AC3E}">
        <p14:creationId xmlns:p14="http://schemas.microsoft.com/office/powerpoint/2010/main" val="2119904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Thank You White">
    <p:spTree>
      <p:nvGrpSpPr>
        <p:cNvPr id="1" name=""/>
        <p:cNvGrpSpPr/>
        <p:nvPr/>
      </p:nvGrpSpPr>
      <p:grpSpPr>
        <a:xfrm>
          <a:off x="0" y="0"/>
          <a:ext cx="0" cy="0"/>
          <a:chOff x="0" y="0"/>
          <a:chExt cx="0" cy="0"/>
        </a:xfrm>
      </p:grpSpPr>
      <p:sp>
        <p:nvSpPr>
          <p:cNvPr id="5" name="Freeform 4">
            <a:extLst>
              <a:ext uri="{FF2B5EF4-FFF2-40B4-BE49-F238E27FC236}">
                <a16:creationId xmlns:a16="http://schemas.microsoft.com/office/drawing/2014/main" id="{E8805632-84E3-CE4C-ABBB-A2841289972B}"/>
              </a:ext>
            </a:extLst>
          </p:cNvPr>
          <p:cNvSpPr>
            <a:spLocks noChangeAspect="1" noEditPoints="1"/>
          </p:cNvSpPr>
          <p:nvPr userDrawn="1"/>
        </p:nvSpPr>
        <p:spPr bwMode="hidden">
          <a:xfrm>
            <a:off x="2468880" y="3255264"/>
            <a:ext cx="6583680" cy="1885281"/>
          </a:xfrm>
          <a:custGeom>
            <a:avLst/>
            <a:gdLst>
              <a:gd name="T0" fmla="*/ 1026 w 8880"/>
              <a:gd name="T1" fmla="*/ 2537 h 2537"/>
              <a:gd name="T2" fmla="*/ 3177 w 8880"/>
              <a:gd name="T3" fmla="*/ 2109 h 2537"/>
              <a:gd name="T4" fmla="*/ 5328 w 8880"/>
              <a:gd name="T5" fmla="*/ 2537 h 2537"/>
              <a:gd name="T6" fmla="*/ 1026 w 8880"/>
              <a:gd name="T7" fmla="*/ 2537 h 2537"/>
              <a:gd name="T8" fmla="*/ 551 w 8880"/>
              <a:gd name="T9" fmla="*/ 2537 h 2537"/>
              <a:gd name="T10" fmla="*/ 5803 w 8880"/>
              <a:gd name="T11" fmla="*/ 2537 h 2537"/>
              <a:gd name="T12" fmla="*/ 5126 w 8880"/>
              <a:gd name="T13" fmla="*/ 2193 h 2537"/>
              <a:gd name="T14" fmla="*/ 5819 w 8880"/>
              <a:gd name="T15" fmla="*/ 2312 h 2537"/>
              <a:gd name="T16" fmla="*/ 6076 w 8880"/>
              <a:gd name="T17" fmla="*/ 2292 h 2537"/>
              <a:gd name="T18" fmla="*/ 6885 w 8880"/>
              <a:gd name="T19" fmla="*/ 2134 h 2537"/>
              <a:gd name="T20" fmla="*/ 7084 w 8880"/>
              <a:gd name="T21" fmla="*/ 2023 h 2537"/>
              <a:gd name="T22" fmla="*/ 7328 w 8880"/>
              <a:gd name="T23" fmla="*/ 1658 h 2537"/>
              <a:gd name="T24" fmla="*/ 7967 w 8880"/>
              <a:gd name="T25" fmla="*/ 1152 h 2537"/>
              <a:gd name="T26" fmla="*/ 7308 w 8880"/>
              <a:gd name="T27" fmla="*/ 767 h 2537"/>
              <a:gd name="T28" fmla="*/ 8655 w 8880"/>
              <a:gd name="T29" fmla="*/ 767 h 2537"/>
              <a:gd name="T30" fmla="*/ 7358 w 8880"/>
              <a:gd name="T31" fmla="*/ 2537 h 2537"/>
              <a:gd name="T32" fmla="*/ 8779 w 8880"/>
              <a:gd name="T33" fmla="*/ 2537 h 2537"/>
              <a:gd name="T34" fmla="*/ 8531 w 8880"/>
              <a:gd name="T35" fmla="*/ 1602 h 2537"/>
              <a:gd name="T36" fmla="*/ 8750 w 8880"/>
              <a:gd name="T37" fmla="*/ 767 h 2537"/>
              <a:gd name="T38" fmla="*/ 8750 w 8880"/>
              <a:gd name="T39" fmla="*/ 766 h 2537"/>
              <a:gd name="T40" fmla="*/ 7214 w 8880"/>
              <a:gd name="T41" fmla="*/ 767 h 2537"/>
              <a:gd name="T42" fmla="*/ 7328 w 8880"/>
              <a:gd name="T43" fmla="*/ 1564 h 2537"/>
              <a:gd name="T44" fmla="*/ 6553 w 8880"/>
              <a:gd name="T45" fmla="*/ 1470 h 2537"/>
              <a:gd name="T46" fmla="*/ 6728 w 8880"/>
              <a:gd name="T47" fmla="*/ 2030 h 2537"/>
              <a:gd name="T48" fmla="*/ 5637 w 8880"/>
              <a:gd name="T49" fmla="*/ 1694 h 2537"/>
              <a:gd name="T50" fmla="*/ 5695 w 8880"/>
              <a:gd name="T51" fmla="*/ 2144 h 2537"/>
              <a:gd name="T52" fmla="*/ 4646 w 8880"/>
              <a:gd name="T53" fmla="*/ 1410 h 2537"/>
              <a:gd name="T54" fmla="*/ 4777 w 8880"/>
              <a:gd name="T55" fmla="*/ 2054 h 2537"/>
              <a:gd name="T56" fmla="*/ 1225 w 8880"/>
              <a:gd name="T57" fmla="*/ 2195 h 2537"/>
              <a:gd name="T58" fmla="*/ 551 w 8880"/>
              <a:gd name="T59" fmla="*/ 2537 h 2537"/>
              <a:gd name="T60" fmla="*/ 4950 w 8880"/>
              <a:gd name="T61" fmla="*/ 1685 h 2537"/>
              <a:gd name="T62" fmla="*/ 4844 w 8880"/>
              <a:gd name="T63" fmla="*/ 1675 h 2537"/>
              <a:gd name="T64" fmla="*/ 5166 w 8880"/>
              <a:gd name="T65" fmla="*/ 2095 h 2537"/>
              <a:gd name="T66" fmla="*/ 4950 w 8880"/>
              <a:gd name="T67" fmla="*/ 1685 h 2537"/>
              <a:gd name="T68" fmla="*/ 6017 w 8880"/>
              <a:gd name="T69" fmla="*/ 1963 h 2537"/>
              <a:gd name="T70" fmla="*/ 5831 w 8880"/>
              <a:gd name="T71" fmla="*/ 1893 h 2537"/>
              <a:gd name="T72" fmla="*/ 5952 w 8880"/>
              <a:gd name="T73" fmla="*/ 2032 h 2537"/>
              <a:gd name="T74" fmla="*/ 8509 w 8880"/>
              <a:gd name="T75" fmla="*/ 766 h 2537"/>
              <a:gd name="T76" fmla="*/ 7454 w 8880"/>
              <a:gd name="T77" fmla="*/ 767 h 2537"/>
              <a:gd name="T78" fmla="*/ 8029 w 8880"/>
              <a:gd name="T79" fmla="*/ 767 h 2537"/>
              <a:gd name="T80" fmla="*/ 7934 w 8880"/>
              <a:gd name="T81" fmla="*/ 719 h 2537"/>
              <a:gd name="T82" fmla="*/ 7741 w 8880"/>
              <a:gd name="T83" fmla="*/ 959 h 2537"/>
              <a:gd name="T84" fmla="*/ 7982 w 8880"/>
              <a:gd name="T85" fmla="*/ 333 h 2537"/>
              <a:gd name="T86" fmla="*/ 7434 w 8880"/>
              <a:gd name="T87" fmla="*/ 2173 h 2537"/>
              <a:gd name="T88" fmla="*/ 7767 w 8880"/>
              <a:gd name="T89" fmla="*/ 1646 h 2537"/>
              <a:gd name="T90" fmla="*/ 6788 w 8880"/>
              <a:gd name="T91" fmla="*/ 1670 h 2537"/>
              <a:gd name="T92" fmla="*/ 6782 w 8880"/>
              <a:gd name="T93" fmla="*/ 1775 h 2537"/>
              <a:gd name="T94" fmla="*/ 8269 w 8880"/>
              <a:gd name="T95" fmla="*/ 767 h 2537"/>
              <a:gd name="T96" fmla="*/ 7694 w 8880"/>
              <a:gd name="T97" fmla="*/ 767 h 2537"/>
              <a:gd name="T98" fmla="*/ 7789 w 8880"/>
              <a:gd name="T99" fmla="*/ 814 h 2537"/>
              <a:gd name="T100" fmla="*/ 7982 w 8880"/>
              <a:gd name="T101" fmla="*/ 574 h 2537"/>
              <a:gd name="T102" fmla="*/ 7767 w 8880"/>
              <a:gd name="T103" fmla="*/ 1646 h 2537"/>
              <a:gd name="T104" fmla="*/ 1668 w 8880"/>
              <a:gd name="T105" fmla="*/ 2537 h 2537"/>
              <a:gd name="T106" fmla="*/ 3177 w 8880"/>
              <a:gd name="T107" fmla="*/ 2349 h 2537"/>
              <a:gd name="T108" fmla="*/ 4686 w 8880"/>
              <a:gd name="T109" fmla="*/ 2537 h 2537"/>
              <a:gd name="T110" fmla="*/ 1668 w 8880"/>
              <a:gd name="T111" fmla="*/ 2537 h 2537"/>
              <a:gd name="T112" fmla="*/ 8317 w 8880"/>
              <a:gd name="T113" fmla="*/ 2129 h 2537"/>
              <a:gd name="T114" fmla="*/ 8383 w 8880"/>
              <a:gd name="T115" fmla="*/ 2537 h 2537"/>
              <a:gd name="T116" fmla="*/ 7946 w 8880"/>
              <a:gd name="T117" fmla="*/ 2537 h 2537"/>
              <a:gd name="T118" fmla="*/ 8317 w 8880"/>
              <a:gd name="T119" fmla="*/ 2129 h 2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880" h="2537">
                <a:moveTo>
                  <a:pt x="1026" y="2537"/>
                </a:moveTo>
                <a:lnTo>
                  <a:pt x="1026" y="2537"/>
                </a:lnTo>
                <a:lnTo>
                  <a:pt x="1280" y="2537"/>
                </a:lnTo>
                <a:cubicBezTo>
                  <a:pt x="1783" y="2330"/>
                  <a:pt x="2286" y="2109"/>
                  <a:pt x="3177" y="2109"/>
                </a:cubicBezTo>
                <a:cubicBezTo>
                  <a:pt x="4068" y="2109"/>
                  <a:pt x="4571" y="2330"/>
                  <a:pt x="5074" y="2537"/>
                </a:cubicBezTo>
                <a:lnTo>
                  <a:pt x="5328" y="2537"/>
                </a:lnTo>
                <a:cubicBezTo>
                  <a:pt x="4739" y="2310"/>
                  <a:pt x="4220" y="2014"/>
                  <a:pt x="3177" y="2014"/>
                </a:cubicBezTo>
                <a:cubicBezTo>
                  <a:pt x="2134" y="2014"/>
                  <a:pt x="1616" y="2310"/>
                  <a:pt x="1026" y="2537"/>
                </a:cubicBezTo>
                <a:close/>
                <a:moveTo>
                  <a:pt x="551" y="2537"/>
                </a:moveTo>
                <a:lnTo>
                  <a:pt x="551" y="2537"/>
                </a:lnTo>
                <a:cubicBezTo>
                  <a:pt x="1357" y="2323"/>
                  <a:pt x="1850" y="1865"/>
                  <a:pt x="3177" y="1865"/>
                </a:cubicBezTo>
                <a:cubicBezTo>
                  <a:pt x="4504" y="1865"/>
                  <a:pt x="4997" y="2323"/>
                  <a:pt x="5803" y="2537"/>
                </a:cubicBezTo>
                <a:lnTo>
                  <a:pt x="6355" y="2537"/>
                </a:lnTo>
                <a:cubicBezTo>
                  <a:pt x="5856" y="2494"/>
                  <a:pt x="5499" y="2347"/>
                  <a:pt x="5126" y="2193"/>
                </a:cubicBezTo>
                <a:cubicBezTo>
                  <a:pt x="4805" y="2061"/>
                  <a:pt x="4743" y="1856"/>
                  <a:pt x="4741" y="1506"/>
                </a:cubicBezTo>
                <a:cubicBezTo>
                  <a:pt x="5184" y="1543"/>
                  <a:pt x="5285" y="2106"/>
                  <a:pt x="5819" y="2312"/>
                </a:cubicBezTo>
                <a:cubicBezTo>
                  <a:pt x="5988" y="2382"/>
                  <a:pt x="6169" y="2413"/>
                  <a:pt x="6336" y="2426"/>
                </a:cubicBezTo>
                <a:cubicBezTo>
                  <a:pt x="6245" y="2391"/>
                  <a:pt x="6158" y="2346"/>
                  <a:pt x="6076" y="2292"/>
                </a:cubicBezTo>
                <a:cubicBezTo>
                  <a:pt x="5858" y="2243"/>
                  <a:pt x="5737" y="2200"/>
                  <a:pt x="5732" y="1790"/>
                </a:cubicBezTo>
                <a:cubicBezTo>
                  <a:pt x="6266" y="1807"/>
                  <a:pt x="6287" y="2134"/>
                  <a:pt x="6885" y="2134"/>
                </a:cubicBezTo>
                <a:cubicBezTo>
                  <a:pt x="7071" y="2134"/>
                  <a:pt x="7249" y="2097"/>
                  <a:pt x="7411" y="2031"/>
                </a:cubicBezTo>
                <a:cubicBezTo>
                  <a:pt x="7310" y="2043"/>
                  <a:pt x="7212" y="2044"/>
                  <a:pt x="7084" y="2023"/>
                </a:cubicBezTo>
                <a:cubicBezTo>
                  <a:pt x="6781" y="2069"/>
                  <a:pt x="6661" y="1870"/>
                  <a:pt x="6649" y="1565"/>
                </a:cubicBezTo>
                <a:cubicBezTo>
                  <a:pt x="6966" y="1573"/>
                  <a:pt x="7084" y="1658"/>
                  <a:pt x="7328" y="1658"/>
                </a:cubicBezTo>
                <a:cubicBezTo>
                  <a:pt x="7568" y="1658"/>
                  <a:pt x="7788" y="1505"/>
                  <a:pt x="7918" y="1249"/>
                </a:cubicBezTo>
                <a:lnTo>
                  <a:pt x="7967" y="1152"/>
                </a:lnTo>
                <a:lnTo>
                  <a:pt x="7862" y="1183"/>
                </a:lnTo>
                <a:cubicBezTo>
                  <a:pt x="7585" y="1263"/>
                  <a:pt x="7308" y="1054"/>
                  <a:pt x="7308" y="767"/>
                </a:cubicBezTo>
                <a:cubicBezTo>
                  <a:pt x="7308" y="395"/>
                  <a:pt x="7610" y="93"/>
                  <a:pt x="7982" y="93"/>
                </a:cubicBezTo>
                <a:cubicBezTo>
                  <a:pt x="8353" y="93"/>
                  <a:pt x="8655" y="395"/>
                  <a:pt x="8655" y="767"/>
                </a:cubicBezTo>
                <a:cubicBezTo>
                  <a:pt x="8655" y="1678"/>
                  <a:pt x="7887" y="2431"/>
                  <a:pt x="6900" y="2537"/>
                </a:cubicBezTo>
                <a:lnTo>
                  <a:pt x="7358" y="2537"/>
                </a:lnTo>
                <a:cubicBezTo>
                  <a:pt x="7828" y="2387"/>
                  <a:pt x="8221" y="2089"/>
                  <a:pt x="8468" y="1706"/>
                </a:cubicBezTo>
                <a:lnTo>
                  <a:pt x="8779" y="2537"/>
                </a:lnTo>
                <a:lnTo>
                  <a:pt x="8880" y="2537"/>
                </a:lnTo>
                <a:lnTo>
                  <a:pt x="8531" y="1602"/>
                </a:lnTo>
                <a:cubicBezTo>
                  <a:pt x="8670" y="1350"/>
                  <a:pt x="8749" y="1067"/>
                  <a:pt x="8750" y="767"/>
                </a:cubicBezTo>
                <a:lnTo>
                  <a:pt x="8750" y="767"/>
                </a:lnTo>
                <a:lnTo>
                  <a:pt x="8750" y="766"/>
                </a:lnTo>
                <a:lnTo>
                  <a:pt x="8750" y="766"/>
                </a:lnTo>
                <a:cubicBezTo>
                  <a:pt x="8749" y="343"/>
                  <a:pt x="8405" y="0"/>
                  <a:pt x="7982" y="0"/>
                </a:cubicBezTo>
                <a:cubicBezTo>
                  <a:pt x="7558" y="0"/>
                  <a:pt x="7214" y="343"/>
                  <a:pt x="7214" y="767"/>
                </a:cubicBezTo>
                <a:cubicBezTo>
                  <a:pt x="7214" y="1073"/>
                  <a:pt x="7475" y="1317"/>
                  <a:pt x="7783" y="1293"/>
                </a:cubicBezTo>
                <a:cubicBezTo>
                  <a:pt x="7669" y="1464"/>
                  <a:pt x="7504" y="1564"/>
                  <a:pt x="7328" y="1564"/>
                </a:cubicBezTo>
                <a:cubicBezTo>
                  <a:pt x="7089" y="1564"/>
                  <a:pt x="6965" y="1470"/>
                  <a:pt x="6600" y="1470"/>
                </a:cubicBezTo>
                <a:lnTo>
                  <a:pt x="6553" y="1470"/>
                </a:lnTo>
                <a:lnTo>
                  <a:pt x="6553" y="1517"/>
                </a:lnTo>
                <a:cubicBezTo>
                  <a:pt x="6553" y="1752"/>
                  <a:pt x="6614" y="1929"/>
                  <a:pt x="6728" y="2030"/>
                </a:cubicBezTo>
                <a:cubicBezTo>
                  <a:pt x="6299" y="1976"/>
                  <a:pt x="6239" y="1694"/>
                  <a:pt x="5684" y="1694"/>
                </a:cubicBezTo>
                <a:lnTo>
                  <a:pt x="5637" y="1694"/>
                </a:lnTo>
                <a:lnTo>
                  <a:pt x="5637" y="1742"/>
                </a:lnTo>
                <a:cubicBezTo>
                  <a:pt x="5637" y="1885"/>
                  <a:pt x="5644" y="2029"/>
                  <a:pt x="5695" y="2144"/>
                </a:cubicBezTo>
                <a:cubicBezTo>
                  <a:pt x="5303" y="1896"/>
                  <a:pt x="5177" y="1410"/>
                  <a:pt x="4693" y="1410"/>
                </a:cubicBezTo>
                <a:lnTo>
                  <a:pt x="4646" y="1410"/>
                </a:lnTo>
                <a:lnTo>
                  <a:pt x="4646" y="1457"/>
                </a:lnTo>
                <a:cubicBezTo>
                  <a:pt x="4646" y="1642"/>
                  <a:pt x="4647" y="1873"/>
                  <a:pt x="4777" y="2054"/>
                </a:cubicBezTo>
                <a:cubicBezTo>
                  <a:pt x="4366" y="1899"/>
                  <a:pt x="3892" y="1770"/>
                  <a:pt x="3177" y="1770"/>
                </a:cubicBezTo>
                <a:cubicBezTo>
                  <a:pt x="2252" y="1770"/>
                  <a:pt x="1730" y="1986"/>
                  <a:pt x="1225" y="2195"/>
                </a:cubicBezTo>
                <a:cubicBezTo>
                  <a:pt x="853" y="2348"/>
                  <a:pt x="498" y="2494"/>
                  <a:pt x="0" y="2537"/>
                </a:cubicBezTo>
                <a:lnTo>
                  <a:pt x="551" y="2537"/>
                </a:lnTo>
                <a:close/>
                <a:moveTo>
                  <a:pt x="4950" y="1685"/>
                </a:moveTo>
                <a:lnTo>
                  <a:pt x="4950" y="1685"/>
                </a:lnTo>
                <a:cubicBezTo>
                  <a:pt x="4915" y="1658"/>
                  <a:pt x="4879" y="1638"/>
                  <a:pt x="4839" y="1623"/>
                </a:cubicBezTo>
                <a:cubicBezTo>
                  <a:pt x="4841" y="1641"/>
                  <a:pt x="4842" y="1658"/>
                  <a:pt x="4844" y="1675"/>
                </a:cubicBezTo>
                <a:cubicBezTo>
                  <a:pt x="4906" y="1825"/>
                  <a:pt x="4997" y="1958"/>
                  <a:pt x="5110" y="2072"/>
                </a:cubicBezTo>
                <a:cubicBezTo>
                  <a:pt x="5128" y="2079"/>
                  <a:pt x="5148" y="2087"/>
                  <a:pt x="5166" y="2095"/>
                </a:cubicBezTo>
                <a:cubicBezTo>
                  <a:pt x="5255" y="2131"/>
                  <a:pt x="5343" y="2168"/>
                  <a:pt x="5432" y="2202"/>
                </a:cubicBezTo>
                <a:cubicBezTo>
                  <a:pt x="5223" y="2082"/>
                  <a:pt x="5052" y="1903"/>
                  <a:pt x="4950" y="1685"/>
                </a:cubicBezTo>
                <a:close/>
                <a:moveTo>
                  <a:pt x="6017" y="1963"/>
                </a:moveTo>
                <a:lnTo>
                  <a:pt x="6017" y="1963"/>
                </a:lnTo>
                <a:cubicBezTo>
                  <a:pt x="6008" y="1955"/>
                  <a:pt x="5995" y="1942"/>
                  <a:pt x="5981" y="1926"/>
                </a:cubicBezTo>
                <a:cubicBezTo>
                  <a:pt x="5936" y="1912"/>
                  <a:pt x="5888" y="1900"/>
                  <a:pt x="5831" y="1893"/>
                </a:cubicBezTo>
                <a:cubicBezTo>
                  <a:pt x="5831" y="1893"/>
                  <a:pt x="5831" y="1894"/>
                  <a:pt x="5831" y="1894"/>
                </a:cubicBezTo>
                <a:cubicBezTo>
                  <a:pt x="5882" y="1965"/>
                  <a:pt x="5942" y="2022"/>
                  <a:pt x="5952" y="2032"/>
                </a:cubicBezTo>
                <a:cubicBezTo>
                  <a:pt x="6348" y="2409"/>
                  <a:pt x="6915" y="2499"/>
                  <a:pt x="7471" y="2260"/>
                </a:cubicBezTo>
                <a:cubicBezTo>
                  <a:pt x="8092" y="1994"/>
                  <a:pt x="8509" y="1394"/>
                  <a:pt x="8509" y="766"/>
                </a:cubicBezTo>
                <a:cubicBezTo>
                  <a:pt x="8509" y="476"/>
                  <a:pt x="8273" y="239"/>
                  <a:pt x="7982" y="239"/>
                </a:cubicBezTo>
                <a:cubicBezTo>
                  <a:pt x="7691" y="239"/>
                  <a:pt x="7454" y="476"/>
                  <a:pt x="7454" y="767"/>
                </a:cubicBezTo>
                <a:cubicBezTo>
                  <a:pt x="7454" y="925"/>
                  <a:pt x="7583" y="1054"/>
                  <a:pt x="7741" y="1054"/>
                </a:cubicBezTo>
                <a:cubicBezTo>
                  <a:pt x="7900" y="1054"/>
                  <a:pt x="8029" y="925"/>
                  <a:pt x="8029" y="767"/>
                </a:cubicBezTo>
                <a:lnTo>
                  <a:pt x="8029" y="719"/>
                </a:lnTo>
                <a:lnTo>
                  <a:pt x="7934" y="719"/>
                </a:lnTo>
                <a:lnTo>
                  <a:pt x="7934" y="767"/>
                </a:lnTo>
                <a:cubicBezTo>
                  <a:pt x="7934" y="873"/>
                  <a:pt x="7848" y="959"/>
                  <a:pt x="7741" y="959"/>
                </a:cubicBezTo>
                <a:cubicBezTo>
                  <a:pt x="7635" y="959"/>
                  <a:pt x="7548" y="873"/>
                  <a:pt x="7548" y="767"/>
                </a:cubicBezTo>
                <a:cubicBezTo>
                  <a:pt x="7548" y="528"/>
                  <a:pt x="7743" y="333"/>
                  <a:pt x="7982" y="333"/>
                </a:cubicBezTo>
                <a:cubicBezTo>
                  <a:pt x="8220" y="333"/>
                  <a:pt x="8415" y="528"/>
                  <a:pt x="8415" y="767"/>
                </a:cubicBezTo>
                <a:cubicBezTo>
                  <a:pt x="8415" y="1356"/>
                  <a:pt x="8021" y="1922"/>
                  <a:pt x="7434" y="2173"/>
                </a:cubicBezTo>
                <a:cubicBezTo>
                  <a:pt x="6918" y="2395"/>
                  <a:pt x="6389" y="2316"/>
                  <a:pt x="6017" y="1963"/>
                </a:cubicBezTo>
                <a:close/>
                <a:moveTo>
                  <a:pt x="7767" y="1646"/>
                </a:moveTo>
                <a:lnTo>
                  <a:pt x="7767" y="1646"/>
                </a:lnTo>
                <a:cubicBezTo>
                  <a:pt x="7417" y="1903"/>
                  <a:pt x="6998" y="1798"/>
                  <a:pt x="6788" y="1670"/>
                </a:cubicBezTo>
                <a:cubicBezTo>
                  <a:pt x="6776" y="1669"/>
                  <a:pt x="6765" y="1667"/>
                  <a:pt x="6753" y="1666"/>
                </a:cubicBezTo>
                <a:cubicBezTo>
                  <a:pt x="6760" y="1707"/>
                  <a:pt x="6769" y="1743"/>
                  <a:pt x="6782" y="1775"/>
                </a:cubicBezTo>
                <a:cubicBezTo>
                  <a:pt x="7085" y="1938"/>
                  <a:pt x="7503" y="1957"/>
                  <a:pt x="7823" y="1723"/>
                </a:cubicBezTo>
                <a:cubicBezTo>
                  <a:pt x="8102" y="1518"/>
                  <a:pt x="8269" y="1160"/>
                  <a:pt x="8269" y="767"/>
                </a:cubicBezTo>
                <a:cubicBezTo>
                  <a:pt x="8269" y="608"/>
                  <a:pt x="8140" y="479"/>
                  <a:pt x="7982" y="479"/>
                </a:cubicBezTo>
                <a:cubicBezTo>
                  <a:pt x="7823" y="479"/>
                  <a:pt x="7694" y="608"/>
                  <a:pt x="7694" y="767"/>
                </a:cubicBezTo>
                <a:lnTo>
                  <a:pt x="7694" y="814"/>
                </a:lnTo>
                <a:lnTo>
                  <a:pt x="7789" y="814"/>
                </a:lnTo>
                <a:lnTo>
                  <a:pt x="7789" y="767"/>
                </a:lnTo>
                <a:cubicBezTo>
                  <a:pt x="7789" y="660"/>
                  <a:pt x="7875" y="574"/>
                  <a:pt x="7982" y="574"/>
                </a:cubicBezTo>
                <a:cubicBezTo>
                  <a:pt x="8088" y="574"/>
                  <a:pt x="8174" y="660"/>
                  <a:pt x="8174" y="767"/>
                </a:cubicBezTo>
                <a:cubicBezTo>
                  <a:pt x="8174" y="1130"/>
                  <a:pt x="8022" y="1459"/>
                  <a:pt x="7767" y="1646"/>
                </a:cubicBezTo>
                <a:close/>
                <a:moveTo>
                  <a:pt x="1668" y="2537"/>
                </a:moveTo>
                <a:lnTo>
                  <a:pt x="1668" y="2537"/>
                </a:lnTo>
                <a:lnTo>
                  <a:pt x="1950" y="2537"/>
                </a:lnTo>
                <a:cubicBezTo>
                  <a:pt x="2282" y="2429"/>
                  <a:pt x="2664" y="2349"/>
                  <a:pt x="3177" y="2349"/>
                </a:cubicBezTo>
                <a:cubicBezTo>
                  <a:pt x="3690" y="2349"/>
                  <a:pt x="4072" y="2429"/>
                  <a:pt x="4404" y="2537"/>
                </a:cubicBezTo>
                <a:lnTo>
                  <a:pt x="4686" y="2537"/>
                </a:lnTo>
                <a:cubicBezTo>
                  <a:pt x="4288" y="2384"/>
                  <a:pt x="3842" y="2254"/>
                  <a:pt x="3177" y="2254"/>
                </a:cubicBezTo>
                <a:cubicBezTo>
                  <a:pt x="2512" y="2254"/>
                  <a:pt x="2067" y="2384"/>
                  <a:pt x="1668" y="2537"/>
                </a:cubicBezTo>
                <a:close/>
                <a:moveTo>
                  <a:pt x="8317" y="2129"/>
                </a:moveTo>
                <a:lnTo>
                  <a:pt x="8317" y="2129"/>
                </a:lnTo>
                <a:lnTo>
                  <a:pt x="8485" y="2537"/>
                </a:lnTo>
                <a:lnTo>
                  <a:pt x="8383" y="2537"/>
                </a:lnTo>
                <a:lnTo>
                  <a:pt x="8281" y="2291"/>
                </a:lnTo>
                <a:cubicBezTo>
                  <a:pt x="8177" y="2384"/>
                  <a:pt x="8065" y="2466"/>
                  <a:pt x="7946" y="2537"/>
                </a:cubicBezTo>
                <a:lnTo>
                  <a:pt x="7748" y="2537"/>
                </a:lnTo>
                <a:cubicBezTo>
                  <a:pt x="7947" y="2434"/>
                  <a:pt x="8137" y="2298"/>
                  <a:pt x="8317" y="2129"/>
                </a:cubicBezTo>
                <a:close/>
              </a:path>
            </a:pathLst>
          </a:custGeom>
          <a:solidFill>
            <a:srgbClr val="006FC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Title 1">
            <a:extLst>
              <a:ext uri="{FF2B5EF4-FFF2-40B4-BE49-F238E27FC236}">
                <a16:creationId xmlns:a16="http://schemas.microsoft.com/office/drawing/2014/main" id="{50953EBE-000A-4847-AECD-FAA20C0B0545}"/>
              </a:ext>
            </a:extLst>
          </p:cNvPr>
          <p:cNvSpPr txBox="1">
            <a:spLocks/>
          </p:cNvSpPr>
          <p:nvPr userDrawn="1"/>
        </p:nvSpPr>
        <p:spPr>
          <a:xfrm>
            <a:off x="457200" y="1240530"/>
            <a:ext cx="3978275" cy="545541"/>
          </a:xfrm>
          <a:prstGeom prst="rect">
            <a:avLst/>
          </a:prstGeom>
          <a:noFill/>
        </p:spPr>
        <p:txBody>
          <a:bodyPr vert="horz" lIns="0" tIns="0" rIns="0" bIns="0" rtlCol="0" anchor="t" anchorCtr="0">
            <a:noAutofit/>
          </a:bodyPr>
          <a:lstStyle>
            <a:lvl1pPr algn="l" defTabSz="685800" rtl="0" eaLnBrk="1" latinLnBrk="0" hangingPunct="1">
              <a:lnSpc>
                <a:spcPct val="90000"/>
              </a:lnSpc>
              <a:spcBef>
                <a:spcPct val="0"/>
              </a:spcBef>
              <a:buNone/>
              <a:defRPr sz="2400" kern="1200" spc="-40" baseline="0">
                <a:solidFill>
                  <a:schemeClr val="bg2"/>
                </a:solidFill>
                <a:latin typeface="+mj-lt"/>
                <a:ea typeface="+mj-ea"/>
                <a:cs typeface="+mj-cs"/>
              </a:defRPr>
            </a:lvl1pPr>
          </a:lstStyle>
          <a:p>
            <a:r>
              <a:rPr lang="en-US" sz="3200" spc="-60" baseline="0" dirty="0">
                <a:solidFill>
                  <a:schemeClr val="bg2"/>
                </a:solidFill>
              </a:rPr>
              <a:t>Thank you</a:t>
            </a:r>
          </a:p>
        </p:txBody>
      </p:sp>
      <p:sp>
        <p:nvSpPr>
          <p:cNvPr id="3" name="Text Placeholder 2">
            <a:extLst>
              <a:ext uri="{FF2B5EF4-FFF2-40B4-BE49-F238E27FC236}">
                <a16:creationId xmlns:a16="http://schemas.microsoft.com/office/drawing/2014/main" id="{725C8422-08BB-9643-8698-4BD671D3326F}"/>
              </a:ext>
            </a:extLst>
          </p:cNvPr>
          <p:cNvSpPr>
            <a:spLocks noGrp="1"/>
          </p:cNvSpPr>
          <p:nvPr>
            <p:ph type="body" sz="quarter" idx="10" hasCustomPrompt="1"/>
          </p:nvPr>
        </p:nvSpPr>
        <p:spPr>
          <a:xfrm>
            <a:off x="457199" y="1914259"/>
            <a:ext cx="3978275" cy="2516132"/>
          </a:xfrm>
        </p:spPr>
        <p:txBody>
          <a:bodyPr>
            <a:normAutofit/>
          </a:bodyPr>
          <a:lstStyle>
            <a:lvl1pPr marL="0" indent="0">
              <a:lnSpc>
                <a:spcPct val="100000"/>
              </a:lnSpc>
              <a:spcBef>
                <a:spcPts val="0"/>
              </a:spcBef>
              <a:buFont typeface="Arial" pitchFamily="34" charset="0"/>
              <a:buNone/>
              <a:defRPr sz="1000">
                <a:solidFill>
                  <a:schemeClr val="tx1"/>
                </a:solidFill>
              </a:defRPr>
            </a:lvl1pPr>
            <a:lvl2pPr marL="0" indent="0">
              <a:lnSpc>
                <a:spcPct val="100000"/>
              </a:lnSpc>
              <a:spcBef>
                <a:spcPts val="0"/>
              </a:spcBef>
              <a:buSzPct val="120000"/>
              <a:buFont typeface="Arial" pitchFamily="34" charset="0"/>
              <a:buNone/>
              <a:defRPr sz="1000">
                <a:solidFill>
                  <a:schemeClr val="tx1"/>
                </a:solidFill>
              </a:defRPr>
            </a:lvl2pPr>
            <a:lvl3pPr marL="176022" indent="0">
              <a:lnSpc>
                <a:spcPct val="100000"/>
              </a:lnSpc>
              <a:spcBef>
                <a:spcPts val="0"/>
              </a:spcBef>
              <a:buNone/>
              <a:defRPr sz="1000">
                <a:solidFill>
                  <a:schemeClr val="tx1"/>
                </a:solidFill>
              </a:defRPr>
            </a:lvl3pPr>
            <a:lvl4pPr marL="340614" indent="0">
              <a:lnSpc>
                <a:spcPct val="100000"/>
              </a:lnSpc>
              <a:spcBef>
                <a:spcPts val="0"/>
              </a:spcBef>
              <a:buNone/>
              <a:defRPr sz="1000">
                <a:solidFill>
                  <a:schemeClr val="tx1"/>
                </a:solidFill>
              </a:defRPr>
            </a:lvl4pPr>
            <a:lvl5pPr marL="514350" indent="0">
              <a:lnSpc>
                <a:spcPct val="100000"/>
              </a:lnSpc>
              <a:spcBef>
                <a:spcPts val="0"/>
              </a:spcBef>
              <a:buNone/>
              <a:defRPr sz="1000">
                <a:solidFill>
                  <a:schemeClr val="tx1"/>
                </a:solidFill>
              </a:defRPr>
            </a:lvl5pPr>
            <a:lvl6pPr marL="688086" indent="0">
              <a:lnSpc>
                <a:spcPct val="100000"/>
              </a:lnSpc>
              <a:spcBef>
                <a:spcPts val="0"/>
              </a:spcBef>
              <a:buNone/>
              <a:defRPr sz="1000">
                <a:solidFill>
                  <a:schemeClr val="tx1"/>
                </a:solidFill>
              </a:defRPr>
            </a:lvl6pPr>
            <a:lvl7pPr marL="852678" indent="0">
              <a:lnSpc>
                <a:spcPct val="100000"/>
              </a:lnSpc>
              <a:spcBef>
                <a:spcPts val="0"/>
              </a:spcBef>
              <a:buNone/>
              <a:defRPr sz="1000">
                <a:solidFill>
                  <a:schemeClr val="tx1"/>
                </a:solidFill>
              </a:defRPr>
            </a:lvl7pPr>
            <a:lvl8pPr marL="1026414" indent="0">
              <a:lnSpc>
                <a:spcPct val="100000"/>
              </a:lnSpc>
              <a:spcBef>
                <a:spcPts val="0"/>
              </a:spcBef>
              <a:buNone/>
              <a:defRPr sz="1000">
                <a:solidFill>
                  <a:schemeClr val="tx1"/>
                </a:solidFill>
              </a:defRPr>
            </a:lvl8pPr>
            <a:lvl9pPr marL="1200150" indent="0">
              <a:lnSpc>
                <a:spcPct val="100000"/>
              </a:lnSpc>
              <a:spcBef>
                <a:spcPts val="0"/>
              </a:spcBef>
              <a:buNone/>
              <a:defRPr sz="1000">
                <a:solidFill>
                  <a:schemeClr val="tx1"/>
                </a:solidFill>
              </a:defRPr>
            </a:lvl9pPr>
          </a:lstStyle>
          <a:p>
            <a:pPr lvl="0"/>
            <a:r>
              <a:rPr lang="en-US" dirty="0"/>
              <a:t>Optional contact information</a:t>
            </a:r>
          </a:p>
        </p:txBody>
      </p:sp>
      <p:pic>
        <p:nvPicPr>
          <p:cNvPr id="9" name="Picture 8">
            <a:extLst>
              <a:ext uri="{FF2B5EF4-FFF2-40B4-BE49-F238E27FC236}">
                <a16:creationId xmlns:a16="http://schemas.microsoft.com/office/drawing/2014/main" id="{EAE82B13-13AC-994D-B028-46AE92867DE8}"/>
              </a:ext>
            </a:extLst>
          </p:cNvPr>
          <p:cNvPicPr>
            <a:picLocks noChangeAspect="1"/>
          </p:cNvPicPr>
          <p:nvPr userDrawn="1"/>
        </p:nvPicPr>
        <p:blipFill>
          <a:blip r:embed="rId2"/>
          <a:stretch>
            <a:fillRect/>
          </a:stretch>
        </p:blipFill>
        <p:spPr>
          <a:xfrm>
            <a:off x="869315" y="4531770"/>
            <a:ext cx="2002536" cy="347931"/>
          </a:xfrm>
          <a:prstGeom prst="rect">
            <a:avLst/>
          </a:prstGeom>
        </p:spPr>
      </p:pic>
      <p:pic>
        <p:nvPicPr>
          <p:cNvPr id="7" name="Picture 6">
            <a:extLst>
              <a:ext uri="{FF2B5EF4-FFF2-40B4-BE49-F238E27FC236}">
                <a16:creationId xmlns:a16="http://schemas.microsoft.com/office/drawing/2014/main" id="{34728244-1361-5F4C-B4B2-6000550B247B}"/>
              </a:ext>
            </a:extLst>
          </p:cNvPr>
          <p:cNvPicPr>
            <a:picLocks noChangeAspect="1"/>
          </p:cNvPicPr>
          <p:nvPr userDrawn="1"/>
        </p:nvPicPr>
        <p:blipFill>
          <a:blip r:embed="rId3"/>
          <a:stretch>
            <a:fillRect/>
          </a:stretch>
        </p:blipFill>
        <p:spPr>
          <a:xfrm>
            <a:off x="389255" y="4430395"/>
            <a:ext cx="550683" cy="550683"/>
          </a:xfrm>
          <a:prstGeom prst="rect">
            <a:avLst/>
          </a:prstGeom>
        </p:spPr>
      </p:pic>
    </p:spTree>
    <p:extLst>
      <p:ext uri="{BB962C8B-B14F-4D97-AF65-F5344CB8AC3E}">
        <p14:creationId xmlns:p14="http://schemas.microsoft.com/office/powerpoint/2010/main" val="3314195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hank You Blue">
    <p:bg>
      <p:bgPr>
        <a:solidFill>
          <a:srgbClr val="00175A"/>
        </a:solidFill>
        <a:effectLst/>
      </p:bgPr>
    </p:bg>
    <p:spTree>
      <p:nvGrpSpPr>
        <p:cNvPr id="1" name=""/>
        <p:cNvGrpSpPr/>
        <p:nvPr/>
      </p:nvGrpSpPr>
      <p:grpSpPr>
        <a:xfrm>
          <a:off x="0" y="0"/>
          <a:ext cx="0" cy="0"/>
          <a:chOff x="0" y="0"/>
          <a:chExt cx="0" cy="0"/>
        </a:xfrm>
      </p:grpSpPr>
      <p:sp>
        <p:nvSpPr>
          <p:cNvPr id="5" name="Freeform 4">
            <a:extLst>
              <a:ext uri="{FF2B5EF4-FFF2-40B4-BE49-F238E27FC236}">
                <a16:creationId xmlns:a16="http://schemas.microsoft.com/office/drawing/2014/main" id="{E8805632-84E3-CE4C-ABBB-A2841289972B}"/>
              </a:ext>
            </a:extLst>
          </p:cNvPr>
          <p:cNvSpPr>
            <a:spLocks noChangeAspect="1" noEditPoints="1"/>
          </p:cNvSpPr>
          <p:nvPr userDrawn="1"/>
        </p:nvSpPr>
        <p:spPr bwMode="hidden">
          <a:xfrm>
            <a:off x="2468880" y="3255264"/>
            <a:ext cx="6583680" cy="1885281"/>
          </a:xfrm>
          <a:custGeom>
            <a:avLst/>
            <a:gdLst>
              <a:gd name="T0" fmla="*/ 1026 w 8880"/>
              <a:gd name="T1" fmla="*/ 2537 h 2537"/>
              <a:gd name="T2" fmla="*/ 3177 w 8880"/>
              <a:gd name="T3" fmla="*/ 2109 h 2537"/>
              <a:gd name="T4" fmla="*/ 5328 w 8880"/>
              <a:gd name="T5" fmla="*/ 2537 h 2537"/>
              <a:gd name="T6" fmla="*/ 1026 w 8880"/>
              <a:gd name="T7" fmla="*/ 2537 h 2537"/>
              <a:gd name="T8" fmla="*/ 551 w 8880"/>
              <a:gd name="T9" fmla="*/ 2537 h 2537"/>
              <a:gd name="T10" fmla="*/ 5803 w 8880"/>
              <a:gd name="T11" fmla="*/ 2537 h 2537"/>
              <a:gd name="T12" fmla="*/ 5126 w 8880"/>
              <a:gd name="T13" fmla="*/ 2193 h 2537"/>
              <a:gd name="T14" fmla="*/ 5819 w 8880"/>
              <a:gd name="T15" fmla="*/ 2312 h 2537"/>
              <a:gd name="T16" fmla="*/ 6076 w 8880"/>
              <a:gd name="T17" fmla="*/ 2292 h 2537"/>
              <a:gd name="T18" fmla="*/ 6885 w 8880"/>
              <a:gd name="T19" fmla="*/ 2134 h 2537"/>
              <a:gd name="T20" fmla="*/ 7084 w 8880"/>
              <a:gd name="T21" fmla="*/ 2023 h 2537"/>
              <a:gd name="T22" fmla="*/ 7328 w 8880"/>
              <a:gd name="T23" fmla="*/ 1658 h 2537"/>
              <a:gd name="T24" fmla="*/ 7967 w 8880"/>
              <a:gd name="T25" fmla="*/ 1152 h 2537"/>
              <a:gd name="T26" fmla="*/ 7308 w 8880"/>
              <a:gd name="T27" fmla="*/ 767 h 2537"/>
              <a:gd name="T28" fmla="*/ 8655 w 8880"/>
              <a:gd name="T29" fmla="*/ 767 h 2537"/>
              <a:gd name="T30" fmla="*/ 7358 w 8880"/>
              <a:gd name="T31" fmla="*/ 2537 h 2537"/>
              <a:gd name="T32" fmla="*/ 8779 w 8880"/>
              <a:gd name="T33" fmla="*/ 2537 h 2537"/>
              <a:gd name="T34" fmla="*/ 8531 w 8880"/>
              <a:gd name="T35" fmla="*/ 1602 h 2537"/>
              <a:gd name="T36" fmla="*/ 8750 w 8880"/>
              <a:gd name="T37" fmla="*/ 767 h 2537"/>
              <a:gd name="T38" fmla="*/ 8750 w 8880"/>
              <a:gd name="T39" fmla="*/ 766 h 2537"/>
              <a:gd name="T40" fmla="*/ 7214 w 8880"/>
              <a:gd name="T41" fmla="*/ 767 h 2537"/>
              <a:gd name="T42" fmla="*/ 7328 w 8880"/>
              <a:gd name="T43" fmla="*/ 1564 h 2537"/>
              <a:gd name="T44" fmla="*/ 6553 w 8880"/>
              <a:gd name="T45" fmla="*/ 1470 h 2537"/>
              <a:gd name="T46" fmla="*/ 6728 w 8880"/>
              <a:gd name="T47" fmla="*/ 2030 h 2537"/>
              <a:gd name="T48" fmla="*/ 5637 w 8880"/>
              <a:gd name="T49" fmla="*/ 1694 h 2537"/>
              <a:gd name="T50" fmla="*/ 5695 w 8880"/>
              <a:gd name="T51" fmla="*/ 2144 h 2537"/>
              <a:gd name="T52" fmla="*/ 4646 w 8880"/>
              <a:gd name="T53" fmla="*/ 1410 h 2537"/>
              <a:gd name="T54" fmla="*/ 4777 w 8880"/>
              <a:gd name="T55" fmla="*/ 2054 h 2537"/>
              <a:gd name="T56" fmla="*/ 1225 w 8880"/>
              <a:gd name="T57" fmla="*/ 2195 h 2537"/>
              <a:gd name="T58" fmla="*/ 551 w 8880"/>
              <a:gd name="T59" fmla="*/ 2537 h 2537"/>
              <a:gd name="T60" fmla="*/ 4950 w 8880"/>
              <a:gd name="T61" fmla="*/ 1685 h 2537"/>
              <a:gd name="T62" fmla="*/ 4844 w 8880"/>
              <a:gd name="T63" fmla="*/ 1675 h 2537"/>
              <a:gd name="T64" fmla="*/ 5166 w 8880"/>
              <a:gd name="T65" fmla="*/ 2095 h 2537"/>
              <a:gd name="T66" fmla="*/ 4950 w 8880"/>
              <a:gd name="T67" fmla="*/ 1685 h 2537"/>
              <a:gd name="T68" fmla="*/ 6017 w 8880"/>
              <a:gd name="T69" fmla="*/ 1963 h 2537"/>
              <a:gd name="T70" fmla="*/ 5831 w 8880"/>
              <a:gd name="T71" fmla="*/ 1893 h 2537"/>
              <a:gd name="T72" fmla="*/ 5952 w 8880"/>
              <a:gd name="T73" fmla="*/ 2032 h 2537"/>
              <a:gd name="T74" fmla="*/ 8509 w 8880"/>
              <a:gd name="T75" fmla="*/ 766 h 2537"/>
              <a:gd name="T76" fmla="*/ 7454 w 8880"/>
              <a:gd name="T77" fmla="*/ 767 h 2537"/>
              <a:gd name="T78" fmla="*/ 8029 w 8880"/>
              <a:gd name="T79" fmla="*/ 767 h 2537"/>
              <a:gd name="T80" fmla="*/ 7934 w 8880"/>
              <a:gd name="T81" fmla="*/ 719 h 2537"/>
              <a:gd name="T82" fmla="*/ 7741 w 8880"/>
              <a:gd name="T83" fmla="*/ 959 h 2537"/>
              <a:gd name="T84" fmla="*/ 7982 w 8880"/>
              <a:gd name="T85" fmla="*/ 333 h 2537"/>
              <a:gd name="T86" fmla="*/ 7434 w 8880"/>
              <a:gd name="T87" fmla="*/ 2173 h 2537"/>
              <a:gd name="T88" fmla="*/ 7767 w 8880"/>
              <a:gd name="T89" fmla="*/ 1646 h 2537"/>
              <a:gd name="T90" fmla="*/ 6788 w 8880"/>
              <a:gd name="T91" fmla="*/ 1670 h 2537"/>
              <a:gd name="T92" fmla="*/ 6782 w 8880"/>
              <a:gd name="T93" fmla="*/ 1775 h 2537"/>
              <a:gd name="T94" fmla="*/ 8269 w 8880"/>
              <a:gd name="T95" fmla="*/ 767 h 2537"/>
              <a:gd name="T96" fmla="*/ 7694 w 8880"/>
              <a:gd name="T97" fmla="*/ 767 h 2537"/>
              <a:gd name="T98" fmla="*/ 7789 w 8880"/>
              <a:gd name="T99" fmla="*/ 814 h 2537"/>
              <a:gd name="T100" fmla="*/ 7982 w 8880"/>
              <a:gd name="T101" fmla="*/ 574 h 2537"/>
              <a:gd name="T102" fmla="*/ 7767 w 8880"/>
              <a:gd name="T103" fmla="*/ 1646 h 2537"/>
              <a:gd name="T104" fmla="*/ 1668 w 8880"/>
              <a:gd name="T105" fmla="*/ 2537 h 2537"/>
              <a:gd name="T106" fmla="*/ 3177 w 8880"/>
              <a:gd name="T107" fmla="*/ 2349 h 2537"/>
              <a:gd name="T108" fmla="*/ 4686 w 8880"/>
              <a:gd name="T109" fmla="*/ 2537 h 2537"/>
              <a:gd name="T110" fmla="*/ 1668 w 8880"/>
              <a:gd name="T111" fmla="*/ 2537 h 2537"/>
              <a:gd name="T112" fmla="*/ 8317 w 8880"/>
              <a:gd name="T113" fmla="*/ 2129 h 2537"/>
              <a:gd name="T114" fmla="*/ 8383 w 8880"/>
              <a:gd name="T115" fmla="*/ 2537 h 2537"/>
              <a:gd name="T116" fmla="*/ 7946 w 8880"/>
              <a:gd name="T117" fmla="*/ 2537 h 2537"/>
              <a:gd name="T118" fmla="*/ 8317 w 8880"/>
              <a:gd name="T119" fmla="*/ 2129 h 2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880" h="2537">
                <a:moveTo>
                  <a:pt x="1026" y="2537"/>
                </a:moveTo>
                <a:lnTo>
                  <a:pt x="1026" y="2537"/>
                </a:lnTo>
                <a:lnTo>
                  <a:pt x="1280" y="2537"/>
                </a:lnTo>
                <a:cubicBezTo>
                  <a:pt x="1783" y="2330"/>
                  <a:pt x="2286" y="2109"/>
                  <a:pt x="3177" y="2109"/>
                </a:cubicBezTo>
                <a:cubicBezTo>
                  <a:pt x="4068" y="2109"/>
                  <a:pt x="4571" y="2330"/>
                  <a:pt x="5074" y="2537"/>
                </a:cubicBezTo>
                <a:lnTo>
                  <a:pt x="5328" y="2537"/>
                </a:lnTo>
                <a:cubicBezTo>
                  <a:pt x="4739" y="2310"/>
                  <a:pt x="4220" y="2014"/>
                  <a:pt x="3177" y="2014"/>
                </a:cubicBezTo>
                <a:cubicBezTo>
                  <a:pt x="2134" y="2014"/>
                  <a:pt x="1616" y="2310"/>
                  <a:pt x="1026" y="2537"/>
                </a:cubicBezTo>
                <a:close/>
                <a:moveTo>
                  <a:pt x="551" y="2537"/>
                </a:moveTo>
                <a:lnTo>
                  <a:pt x="551" y="2537"/>
                </a:lnTo>
                <a:cubicBezTo>
                  <a:pt x="1357" y="2323"/>
                  <a:pt x="1850" y="1865"/>
                  <a:pt x="3177" y="1865"/>
                </a:cubicBezTo>
                <a:cubicBezTo>
                  <a:pt x="4504" y="1865"/>
                  <a:pt x="4997" y="2323"/>
                  <a:pt x="5803" y="2537"/>
                </a:cubicBezTo>
                <a:lnTo>
                  <a:pt x="6355" y="2537"/>
                </a:lnTo>
                <a:cubicBezTo>
                  <a:pt x="5856" y="2494"/>
                  <a:pt x="5499" y="2347"/>
                  <a:pt x="5126" y="2193"/>
                </a:cubicBezTo>
                <a:cubicBezTo>
                  <a:pt x="4805" y="2061"/>
                  <a:pt x="4743" y="1856"/>
                  <a:pt x="4741" y="1506"/>
                </a:cubicBezTo>
                <a:cubicBezTo>
                  <a:pt x="5184" y="1543"/>
                  <a:pt x="5285" y="2106"/>
                  <a:pt x="5819" y="2312"/>
                </a:cubicBezTo>
                <a:cubicBezTo>
                  <a:pt x="5988" y="2382"/>
                  <a:pt x="6169" y="2413"/>
                  <a:pt x="6336" y="2426"/>
                </a:cubicBezTo>
                <a:cubicBezTo>
                  <a:pt x="6245" y="2391"/>
                  <a:pt x="6158" y="2346"/>
                  <a:pt x="6076" y="2292"/>
                </a:cubicBezTo>
                <a:cubicBezTo>
                  <a:pt x="5858" y="2243"/>
                  <a:pt x="5737" y="2200"/>
                  <a:pt x="5732" y="1790"/>
                </a:cubicBezTo>
                <a:cubicBezTo>
                  <a:pt x="6266" y="1807"/>
                  <a:pt x="6287" y="2134"/>
                  <a:pt x="6885" y="2134"/>
                </a:cubicBezTo>
                <a:cubicBezTo>
                  <a:pt x="7071" y="2134"/>
                  <a:pt x="7249" y="2097"/>
                  <a:pt x="7411" y="2031"/>
                </a:cubicBezTo>
                <a:cubicBezTo>
                  <a:pt x="7310" y="2043"/>
                  <a:pt x="7212" y="2044"/>
                  <a:pt x="7084" y="2023"/>
                </a:cubicBezTo>
                <a:cubicBezTo>
                  <a:pt x="6781" y="2069"/>
                  <a:pt x="6661" y="1870"/>
                  <a:pt x="6649" y="1565"/>
                </a:cubicBezTo>
                <a:cubicBezTo>
                  <a:pt x="6966" y="1573"/>
                  <a:pt x="7084" y="1658"/>
                  <a:pt x="7328" y="1658"/>
                </a:cubicBezTo>
                <a:cubicBezTo>
                  <a:pt x="7568" y="1658"/>
                  <a:pt x="7788" y="1505"/>
                  <a:pt x="7918" y="1249"/>
                </a:cubicBezTo>
                <a:lnTo>
                  <a:pt x="7967" y="1152"/>
                </a:lnTo>
                <a:lnTo>
                  <a:pt x="7862" y="1183"/>
                </a:lnTo>
                <a:cubicBezTo>
                  <a:pt x="7585" y="1263"/>
                  <a:pt x="7308" y="1054"/>
                  <a:pt x="7308" y="767"/>
                </a:cubicBezTo>
                <a:cubicBezTo>
                  <a:pt x="7308" y="395"/>
                  <a:pt x="7610" y="93"/>
                  <a:pt x="7982" y="93"/>
                </a:cubicBezTo>
                <a:cubicBezTo>
                  <a:pt x="8353" y="93"/>
                  <a:pt x="8655" y="395"/>
                  <a:pt x="8655" y="767"/>
                </a:cubicBezTo>
                <a:cubicBezTo>
                  <a:pt x="8655" y="1678"/>
                  <a:pt x="7887" y="2431"/>
                  <a:pt x="6900" y="2537"/>
                </a:cubicBezTo>
                <a:lnTo>
                  <a:pt x="7358" y="2537"/>
                </a:lnTo>
                <a:cubicBezTo>
                  <a:pt x="7828" y="2387"/>
                  <a:pt x="8221" y="2089"/>
                  <a:pt x="8468" y="1706"/>
                </a:cubicBezTo>
                <a:lnTo>
                  <a:pt x="8779" y="2537"/>
                </a:lnTo>
                <a:lnTo>
                  <a:pt x="8880" y="2537"/>
                </a:lnTo>
                <a:lnTo>
                  <a:pt x="8531" y="1602"/>
                </a:lnTo>
                <a:cubicBezTo>
                  <a:pt x="8670" y="1350"/>
                  <a:pt x="8749" y="1067"/>
                  <a:pt x="8750" y="767"/>
                </a:cubicBezTo>
                <a:lnTo>
                  <a:pt x="8750" y="767"/>
                </a:lnTo>
                <a:lnTo>
                  <a:pt x="8750" y="766"/>
                </a:lnTo>
                <a:lnTo>
                  <a:pt x="8750" y="766"/>
                </a:lnTo>
                <a:cubicBezTo>
                  <a:pt x="8749" y="343"/>
                  <a:pt x="8405" y="0"/>
                  <a:pt x="7982" y="0"/>
                </a:cubicBezTo>
                <a:cubicBezTo>
                  <a:pt x="7558" y="0"/>
                  <a:pt x="7214" y="343"/>
                  <a:pt x="7214" y="767"/>
                </a:cubicBezTo>
                <a:cubicBezTo>
                  <a:pt x="7214" y="1073"/>
                  <a:pt x="7475" y="1317"/>
                  <a:pt x="7783" y="1293"/>
                </a:cubicBezTo>
                <a:cubicBezTo>
                  <a:pt x="7669" y="1464"/>
                  <a:pt x="7504" y="1564"/>
                  <a:pt x="7328" y="1564"/>
                </a:cubicBezTo>
                <a:cubicBezTo>
                  <a:pt x="7089" y="1564"/>
                  <a:pt x="6965" y="1470"/>
                  <a:pt x="6600" y="1470"/>
                </a:cubicBezTo>
                <a:lnTo>
                  <a:pt x="6553" y="1470"/>
                </a:lnTo>
                <a:lnTo>
                  <a:pt x="6553" y="1517"/>
                </a:lnTo>
                <a:cubicBezTo>
                  <a:pt x="6553" y="1752"/>
                  <a:pt x="6614" y="1929"/>
                  <a:pt x="6728" y="2030"/>
                </a:cubicBezTo>
                <a:cubicBezTo>
                  <a:pt x="6299" y="1976"/>
                  <a:pt x="6239" y="1694"/>
                  <a:pt x="5684" y="1694"/>
                </a:cubicBezTo>
                <a:lnTo>
                  <a:pt x="5637" y="1694"/>
                </a:lnTo>
                <a:lnTo>
                  <a:pt x="5637" y="1742"/>
                </a:lnTo>
                <a:cubicBezTo>
                  <a:pt x="5637" y="1885"/>
                  <a:pt x="5644" y="2029"/>
                  <a:pt x="5695" y="2144"/>
                </a:cubicBezTo>
                <a:cubicBezTo>
                  <a:pt x="5303" y="1896"/>
                  <a:pt x="5177" y="1410"/>
                  <a:pt x="4693" y="1410"/>
                </a:cubicBezTo>
                <a:lnTo>
                  <a:pt x="4646" y="1410"/>
                </a:lnTo>
                <a:lnTo>
                  <a:pt x="4646" y="1457"/>
                </a:lnTo>
                <a:cubicBezTo>
                  <a:pt x="4646" y="1642"/>
                  <a:pt x="4647" y="1873"/>
                  <a:pt x="4777" y="2054"/>
                </a:cubicBezTo>
                <a:cubicBezTo>
                  <a:pt x="4366" y="1899"/>
                  <a:pt x="3892" y="1770"/>
                  <a:pt x="3177" y="1770"/>
                </a:cubicBezTo>
                <a:cubicBezTo>
                  <a:pt x="2252" y="1770"/>
                  <a:pt x="1730" y="1986"/>
                  <a:pt x="1225" y="2195"/>
                </a:cubicBezTo>
                <a:cubicBezTo>
                  <a:pt x="853" y="2348"/>
                  <a:pt x="498" y="2494"/>
                  <a:pt x="0" y="2537"/>
                </a:cubicBezTo>
                <a:lnTo>
                  <a:pt x="551" y="2537"/>
                </a:lnTo>
                <a:close/>
                <a:moveTo>
                  <a:pt x="4950" y="1685"/>
                </a:moveTo>
                <a:lnTo>
                  <a:pt x="4950" y="1685"/>
                </a:lnTo>
                <a:cubicBezTo>
                  <a:pt x="4915" y="1658"/>
                  <a:pt x="4879" y="1638"/>
                  <a:pt x="4839" y="1623"/>
                </a:cubicBezTo>
                <a:cubicBezTo>
                  <a:pt x="4841" y="1641"/>
                  <a:pt x="4842" y="1658"/>
                  <a:pt x="4844" y="1675"/>
                </a:cubicBezTo>
                <a:cubicBezTo>
                  <a:pt x="4906" y="1825"/>
                  <a:pt x="4997" y="1958"/>
                  <a:pt x="5110" y="2072"/>
                </a:cubicBezTo>
                <a:cubicBezTo>
                  <a:pt x="5128" y="2079"/>
                  <a:pt x="5148" y="2087"/>
                  <a:pt x="5166" y="2095"/>
                </a:cubicBezTo>
                <a:cubicBezTo>
                  <a:pt x="5255" y="2131"/>
                  <a:pt x="5343" y="2168"/>
                  <a:pt x="5432" y="2202"/>
                </a:cubicBezTo>
                <a:cubicBezTo>
                  <a:pt x="5223" y="2082"/>
                  <a:pt x="5052" y="1903"/>
                  <a:pt x="4950" y="1685"/>
                </a:cubicBezTo>
                <a:close/>
                <a:moveTo>
                  <a:pt x="6017" y="1963"/>
                </a:moveTo>
                <a:lnTo>
                  <a:pt x="6017" y="1963"/>
                </a:lnTo>
                <a:cubicBezTo>
                  <a:pt x="6008" y="1955"/>
                  <a:pt x="5995" y="1942"/>
                  <a:pt x="5981" y="1926"/>
                </a:cubicBezTo>
                <a:cubicBezTo>
                  <a:pt x="5936" y="1912"/>
                  <a:pt x="5888" y="1900"/>
                  <a:pt x="5831" y="1893"/>
                </a:cubicBezTo>
                <a:cubicBezTo>
                  <a:pt x="5831" y="1893"/>
                  <a:pt x="5831" y="1894"/>
                  <a:pt x="5831" y="1894"/>
                </a:cubicBezTo>
                <a:cubicBezTo>
                  <a:pt x="5882" y="1965"/>
                  <a:pt x="5942" y="2022"/>
                  <a:pt x="5952" y="2032"/>
                </a:cubicBezTo>
                <a:cubicBezTo>
                  <a:pt x="6348" y="2409"/>
                  <a:pt x="6915" y="2499"/>
                  <a:pt x="7471" y="2260"/>
                </a:cubicBezTo>
                <a:cubicBezTo>
                  <a:pt x="8092" y="1994"/>
                  <a:pt x="8509" y="1394"/>
                  <a:pt x="8509" y="766"/>
                </a:cubicBezTo>
                <a:cubicBezTo>
                  <a:pt x="8509" y="476"/>
                  <a:pt x="8273" y="239"/>
                  <a:pt x="7982" y="239"/>
                </a:cubicBezTo>
                <a:cubicBezTo>
                  <a:pt x="7691" y="239"/>
                  <a:pt x="7454" y="476"/>
                  <a:pt x="7454" y="767"/>
                </a:cubicBezTo>
                <a:cubicBezTo>
                  <a:pt x="7454" y="925"/>
                  <a:pt x="7583" y="1054"/>
                  <a:pt x="7741" y="1054"/>
                </a:cubicBezTo>
                <a:cubicBezTo>
                  <a:pt x="7900" y="1054"/>
                  <a:pt x="8029" y="925"/>
                  <a:pt x="8029" y="767"/>
                </a:cubicBezTo>
                <a:lnTo>
                  <a:pt x="8029" y="719"/>
                </a:lnTo>
                <a:lnTo>
                  <a:pt x="7934" y="719"/>
                </a:lnTo>
                <a:lnTo>
                  <a:pt x="7934" y="767"/>
                </a:lnTo>
                <a:cubicBezTo>
                  <a:pt x="7934" y="873"/>
                  <a:pt x="7848" y="959"/>
                  <a:pt x="7741" y="959"/>
                </a:cubicBezTo>
                <a:cubicBezTo>
                  <a:pt x="7635" y="959"/>
                  <a:pt x="7548" y="873"/>
                  <a:pt x="7548" y="767"/>
                </a:cubicBezTo>
                <a:cubicBezTo>
                  <a:pt x="7548" y="528"/>
                  <a:pt x="7743" y="333"/>
                  <a:pt x="7982" y="333"/>
                </a:cubicBezTo>
                <a:cubicBezTo>
                  <a:pt x="8220" y="333"/>
                  <a:pt x="8415" y="528"/>
                  <a:pt x="8415" y="767"/>
                </a:cubicBezTo>
                <a:cubicBezTo>
                  <a:pt x="8415" y="1356"/>
                  <a:pt x="8021" y="1922"/>
                  <a:pt x="7434" y="2173"/>
                </a:cubicBezTo>
                <a:cubicBezTo>
                  <a:pt x="6918" y="2395"/>
                  <a:pt x="6389" y="2316"/>
                  <a:pt x="6017" y="1963"/>
                </a:cubicBezTo>
                <a:close/>
                <a:moveTo>
                  <a:pt x="7767" y="1646"/>
                </a:moveTo>
                <a:lnTo>
                  <a:pt x="7767" y="1646"/>
                </a:lnTo>
                <a:cubicBezTo>
                  <a:pt x="7417" y="1903"/>
                  <a:pt x="6998" y="1798"/>
                  <a:pt x="6788" y="1670"/>
                </a:cubicBezTo>
                <a:cubicBezTo>
                  <a:pt x="6776" y="1669"/>
                  <a:pt x="6765" y="1667"/>
                  <a:pt x="6753" y="1666"/>
                </a:cubicBezTo>
                <a:cubicBezTo>
                  <a:pt x="6760" y="1707"/>
                  <a:pt x="6769" y="1743"/>
                  <a:pt x="6782" y="1775"/>
                </a:cubicBezTo>
                <a:cubicBezTo>
                  <a:pt x="7085" y="1938"/>
                  <a:pt x="7503" y="1957"/>
                  <a:pt x="7823" y="1723"/>
                </a:cubicBezTo>
                <a:cubicBezTo>
                  <a:pt x="8102" y="1518"/>
                  <a:pt x="8269" y="1160"/>
                  <a:pt x="8269" y="767"/>
                </a:cubicBezTo>
                <a:cubicBezTo>
                  <a:pt x="8269" y="608"/>
                  <a:pt x="8140" y="479"/>
                  <a:pt x="7982" y="479"/>
                </a:cubicBezTo>
                <a:cubicBezTo>
                  <a:pt x="7823" y="479"/>
                  <a:pt x="7694" y="608"/>
                  <a:pt x="7694" y="767"/>
                </a:cubicBezTo>
                <a:lnTo>
                  <a:pt x="7694" y="814"/>
                </a:lnTo>
                <a:lnTo>
                  <a:pt x="7789" y="814"/>
                </a:lnTo>
                <a:lnTo>
                  <a:pt x="7789" y="767"/>
                </a:lnTo>
                <a:cubicBezTo>
                  <a:pt x="7789" y="660"/>
                  <a:pt x="7875" y="574"/>
                  <a:pt x="7982" y="574"/>
                </a:cubicBezTo>
                <a:cubicBezTo>
                  <a:pt x="8088" y="574"/>
                  <a:pt x="8174" y="660"/>
                  <a:pt x="8174" y="767"/>
                </a:cubicBezTo>
                <a:cubicBezTo>
                  <a:pt x="8174" y="1130"/>
                  <a:pt x="8022" y="1459"/>
                  <a:pt x="7767" y="1646"/>
                </a:cubicBezTo>
                <a:close/>
                <a:moveTo>
                  <a:pt x="1668" y="2537"/>
                </a:moveTo>
                <a:lnTo>
                  <a:pt x="1668" y="2537"/>
                </a:lnTo>
                <a:lnTo>
                  <a:pt x="1950" y="2537"/>
                </a:lnTo>
                <a:cubicBezTo>
                  <a:pt x="2282" y="2429"/>
                  <a:pt x="2664" y="2349"/>
                  <a:pt x="3177" y="2349"/>
                </a:cubicBezTo>
                <a:cubicBezTo>
                  <a:pt x="3690" y="2349"/>
                  <a:pt x="4072" y="2429"/>
                  <a:pt x="4404" y="2537"/>
                </a:cubicBezTo>
                <a:lnTo>
                  <a:pt x="4686" y="2537"/>
                </a:lnTo>
                <a:cubicBezTo>
                  <a:pt x="4288" y="2384"/>
                  <a:pt x="3842" y="2254"/>
                  <a:pt x="3177" y="2254"/>
                </a:cubicBezTo>
                <a:cubicBezTo>
                  <a:pt x="2512" y="2254"/>
                  <a:pt x="2067" y="2384"/>
                  <a:pt x="1668" y="2537"/>
                </a:cubicBezTo>
                <a:close/>
                <a:moveTo>
                  <a:pt x="8317" y="2129"/>
                </a:moveTo>
                <a:lnTo>
                  <a:pt x="8317" y="2129"/>
                </a:lnTo>
                <a:lnTo>
                  <a:pt x="8485" y="2537"/>
                </a:lnTo>
                <a:lnTo>
                  <a:pt x="8383" y="2537"/>
                </a:lnTo>
                <a:lnTo>
                  <a:pt x="8281" y="2291"/>
                </a:lnTo>
                <a:cubicBezTo>
                  <a:pt x="8177" y="2384"/>
                  <a:pt x="8065" y="2466"/>
                  <a:pt x="7946" y="2537"/>
                </a:cubicBezTo>
                <a:lnTo>
                  <a:pt x="7748" y="2537"/>
                </a:lnTo>
                <a:cubicBezTo>
                  <a:pt x="7947" y="2434"/>
                  <a:pt x="8137" y="2298"/>
                  <a:pt x="8317" y="2129"/>
                </a:cubicBezTo>
                <a:close/>
              </a:path>
            </a:pathLst>
          </a:custGeom>
          <a:solidFill>
            <a:srgbClr val="006FC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Title 1">
            <a:extLst>
              <a:ext uri="{FF2B5EF4-FFF2-40B4-BE49-F238E27FC236}">
                <a16:creationId xmlns:a16="http://schemas.microsoft.com/office/drawing/2014/main" id="{50953EBE-000A-4847-AECD-FAA20C0B0545}"/>
              </a:ext>
            </a:extLst>
          </p:cNvPr>
          <p:cNvSpPr txBox="1">
            <a:spLocks/>
          </p:cNvSpPr>
          <p:nvPr userDrawn="1"/>
        </p:nvSpPr>
        <p:spPr>
          <a:xfrm>
            <a:off x="457200" y="1240530"/>
            <a:ext cx="3978275" cy="545541"/>
          </a:xfrm>
          <a:prstGeom prst="rect">
            <a:avLst/>
          </a:prstGeom>
          <a:noFill/>
        </p:spPr>
        <p:txBody>
          <a:bodyPr vert="horz" lIns="0" tIns="0" rIns="0" bIns="0" rtlCol="0" anchor="t" anchorCtr="0">
            <a:noAutofit/>
          </a:bodyPr>
          <a:lstStyle>
            <a:lvl1pPr algn="l" defTabSz="685800" rtl="0" eaLnBrk="1" latinLnBrk="0" hangingPunct="1">
              <a:lnSpc>
                <a:spcPct val="90000"/>
              </a:lnSpc>
              <a:spcBef>
                <a:spcPct val="0"/>
              </a:spcBef>
              <a:buNone/>
              <a:defRPr sz="2400" kern="1200" spc="-40" baseline="0">
                <a:solidFill>
                  <a:schemeClr val="bg2"/>
                </a:solidFill>
                <a:latin typeface="+mj-lt"/>
                <a:ea typeface="+mj-ea"/>
                <a:cs typeface="+mj-cs"/>
              </a:defRPr>
            </a:lvl1pPr>
          </a:lstStyle>
          <a:p>
            <a:r>
              <a:rPr lang="en-US" sz="3200" spc="-60" baseline="0" dirty="0">
                <a:solidFill>
                  <a:schemeClr val="bg1"/>
                </a:solidFill>
              </a:rPr>
              <a:t>Thank you</a:t>
            </a:r>
          </a:p>
        </p:txBody>
      </p:sp>
      <p:pic>
        <p:nvPicPr>
          <p:cNvPr id="6" name="Picture 5">
            <a:extLst>
              <a:ext uri="{FF2B5EF4-FFF2-40B4-BE49-F238E27FC236}">
                <a16:creationId xmlns:a16="http://schemas.microsoft.com/office/drawing/2014/main" id="{172D7505-3A56-974B-9FD0-1C9DD6BE92FC}"/>
              </a:ext>
            </a:extLst>
          </p:cNvPr>
          <p:cNvPicPr>
            <a:picLocks noChangeAspect="1"/>
          </p:cNvPicPr>
          <p:nvPr userDrawn="1"/>
        </p:nvPicPr>
        <p:blipFill>
          <a:blip r:embed="rId2"/>
          <a:stretch>
            <a:fillRect/>
          </a:stretch>
        </p:blipFill>
        <p:spPr>
          <a:xfrm>
            <a:off x="869315" y="4531770"/>
            <a:ext cx="2002536" cy="347930"/>
          </a:xfrm>
          <a:prstGeom prst="rect">
            <a:avLst/>
          </a:prstGeom>
        </p:spPr>
      </p:pic>
      <p:pic>
        <p:nvPicPr>
          <p:cNvPr id="7" name="Picture 6">
            <a:extLst>
              <a:ext uri="{FF2B5EF4-FFF2-40B4-BE49-F238E27FC236}">
                <a16:creationId xmlns:a16="http://schemas.microsoft.com/office/drawing/2014/main" id="{34728244-1361-5F4C-B4B2-6000550B247B}"/>
              </a:ext>
            </a:extLst>
          </p:cNvPr>
          <p:cNvPicPr>
            <a:picLocks noChangeAspect="1"/>
          </p:cNvPicPr>
          <p:nvPr userDrawn="1"/>
        </p:nvPicPr>
        <p:blipFill>
          <a:blip r:embed="rId3"/>
          <a:stretch>
            <a:fillRect/>
          </a:stretch>
        </p:blipFill>
        <p:spPr>
          <a:xfrm>
            <a:off x="389255" y="4430395"/>
            <a:ext cx="550683" cy="550683"/>
          </a:xfrm>
          <a:prstGeom prst="rect">
            <a:avLst/>
          </a:prstGeom>
        </p:spPr>
      </p:pic>
      <p:sp>
        <p:nvSpPr>
          <p:cNvPr id="3" name="Text Placeholder 2">
            <a:extLst>
              <a:ext uri="{FF2B5EF4-FFF2-40B4-BE49-F238E27FC236}">
                <a16:creationId xmlns:a16="http://schemas.microsoft.com/office/drawing/2014/main" id="{725C8422-08BB-9643-8698-4BD671D3326F}"/>
              </a:ext>
            </a:extLst>
          </p:cNvPr>
          <p:cNvSpPr>
            <a:spLocks noGrp="1"/>
          </p:cNvSpPr>
          <p:nvPr>
            <p:ph type="body" sz="quarter" idx="10" hasCustomPrompt="1"/>
          </p:nvPr>
        </p:nvSpPr>
        <p:spPr>
          <a:xfrm>
            <a:off x="457199" y="1914259"/>
            <a:ext cx="3978275" cy="2516132"/>
          </a:xfrm>
        </p:spPr>
        <p:txBody>
          <a:bodyPr>
            <a:normAutofit/>
          </a:bodyPr>
          <a:lstStyle>
            <a:lvl1pPr marL="0" indent="0">
              <a:lnSpc>
                <a:spcPct val="100000"/>
              </a:lnSpc>
              <a:spcBef>
                <a:spcPts val="0"/>
              </a:spcBef>
              <a:buFont typeface="Arial" pitchFamily="34" charset="0"/>
              <a:buNone/>
              <a:defRPr sz="1000">
                <a:solidFill>
                  <a:schemeClr val="bg2"/>
                </a:solidFill>
              </a:defRPr>
            </a:lvl1pPr>
            <a:lvl2pPr marL="0" indent="-171450">
              <a:lnSpc>
                <a:spcPct val="100000"/>
              </a:lnSpc>
              <a:spcBef>
                <a:spcPts val="0"/>
              </a:spcBef>
              <a:buSzPct val="120000"/>
              <a:buFont typeface="Arial" pitchFamily="34" charset="0"/>
              <a:buChar char="▪"/>
              <a:defRPr sz="1000">
                <a:solidFill>
                  <a:schemeClr val="bg2"/>
                </a:solidFill>
              </a:defRPr>
            </a:lvl2pPr>
            <a:lvl3pPr marL="347472">
              <a:lnSpc>
                <a:spcPct val="100000"/>
              </a:lnSpc>
              <a:spcBef>
                <a:spcPts val="0"/>
              </a:spcBef>
              <a:defRPr sz="1000">
                <a:solidFill>
                  <a:schemeClr val="bg2"/>
                </a:solidFill>
              </a:defRPr>
            </a:lvl3pPr>
            <a:lvl4pPr marL="512064">
              <a:lnSpc>
                <a:spcPct val="100000"/>
              </a:lnSpc>
              <a:spcBef>
                <a:spcPts val="0"/>
              </a:spcBef>
              <a:defRPr sz="1000">
                <a:solidFill>
                  <a:schemeClr val="bg2"/>
                </a:solidFill>
              </a:defRPr>
            </a:lvl4pPr>
            <a:lvl5pPr marL="685800">
              <a:lnSpc>
                <a:spcPct val="100000"/>
              </a:lnSpc>
              <a:spcBef>
                <a:spcPts val="0"/>
              </a:spcBef>
              <a:defRPr sz="1000">
                <a:solidFill>
                  <a:schemeClr val="bg2"/>
                </a:solidFill>
              </a:defRPr>
            </a:lvl5pPr>
            <a:lvl6pPr marL="859536">
              <a:lnSpc>
                <a:spcPct val="100000"/>
              </a:lnSpc>
              <a:spcBef>
                <a:spcPts val="0"/>
              </a:spcBef>
              <a:defRPr sz="1000">
                <a:solidFill>
                  <a:schemeClr val="bg2"/>
                </a:solidFill>
              </a:defRPr>
            </a:lvl6pPr>
            <a:lvl7pPr marL="1024128">
              <a:lnSpc>
                <a:spcPct val="100000"/>
              </a:lnSpc>
              <a:spcBef>
                <a:spcPts val="0"/>
              </a:spcBef>
              <a:defRPr sz="1000">
                <a:solidFill>
                  <a:schemeClr val="bg2"/>
                </a:solidFill>
              </a:defRPr>
            </a:lvl7pPr>
            <a:lvl8pPr marL="1197864">
              <a:lnSpc>
                <a:spcPct val="100000"/>
              </a:lnSpc>
              <a:spcBef>
                <a:spcPts val="0"/>
              </a:spcBef>
              <a:defRPr sz="1000">
                <a:solidFill>
                  <a:schemeClr val="bg2"/>
                </a:solidFill>
              </a:defRPr>
            </a:lvl8pPr>
            <a:lvl9pPr marL="1371600">
              <a:lnSpc>
                <a:spcPct val="100000"/>
              </a:lnSpc>
              <a:spcBef>
                <a:spcPts val="0"/>
              </a:spcBef>
              <a:defRPr sz="1000">
                <a:solidFill>
                  <a:schemeClr val="bg2"/>
                </a:solidFill>
              </a:defRPr>
            </a:lvl9pPr>
          </a:lstStyle>
          <a:p>
            <a:pPr lvl="0"/>
            <a:r>
              <a:rPr lang="en-US" dirty="0"/>
              <a:t>Optional contact information</a:t>
            </a:r>
          </a:p>
        </p:txBody>
      </p:sp>
    </p:spTree>
    <p:extLst>
      <p:ext uri="{BB962C8B-B14F-4D97-AF65-F5344CB8AC3E}">
        <p14:creationId xmlns:p14="http://schemas.microsoft.com/office/powerpoint/2010/main" val="1816332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a:defRPr/>
            </a:pPr>
            <a:fld id="{920384AA-0A71-E644-AEED-65CD2253F2C8}" type="slidenum">
              <a:rPr lang="en-US" smtClean="0">
                <a:solidFill>
                  <a:srgbClr val="006AD2"/>
                </a:solidFill>
              </a:rPr>
              <a:pPr>
                <a:defRPr/>
              </a:pPr>
              <a:t>‹N°›</a:t>
            </a:fld>
            <a:endParaRPr lang="en-US" dirty="0">
              <a:solidFill>
                <a:srgbClr val="006AD2"/>
              </a:solidFill>
            </a:endParaRPr>
          </a:p>
        </p:txBody>
      </p:sp>
      <p:sp>
        <p:nvSpPr>
          <p:cNvPr id="5" name="Text Placeholder 4"/>
          <p:cNvSpPr>
            <a:spLocks noGrp="1"/>
          </p:cNvSpPr>
          <p:nvPr>
            <p:ph type="body" sz="quarter" idx="11"/>
          </p:nvPr>
        </p:nvSpPr>
        <p:spPr>
          <a:xfrm>
            <a:off x="387351" y="1145010"/>
            <a:ext cx="6508750" cy="2487216"/>
          </a:xfrm>
        </p:spPr>
        <p:txBody>
          <a:bodyPr lIns="0" tIns="0" rIns="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30914881"/>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e Colum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A6FDF6-B9A7-5F49-B175-D05D851355EE}"/>
              </a:ext>
            </a:extLst>
          </p:cNvPr>
          <p:cNvSpPr>
            <a:spLocks noGrp="1"/>
          </p:cNvSpPr>
          <p:nvPr>
            <p:ph idx="1"/>
          </p:nvPr>
        </p:nvSpPr>
        <p:spPr>
          <a:xfrm>
            <a:off x="457200" y="1234440"/>
            <a:ext cx="6950075" cy="3200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lide Number Placeholder 9">
            <a:extLst>
              <a:ext uri="{FF2B5EF4-FFF2-40B4-BE49-F238E27FC236}">
                <a16:creationId xmlns:a16="http://schemas.microsoft.com/office/drawing/2014/main" id="{4E88BEA0-B852-C147-BBD3-C95859B2A069}"/>
              </a:ext>
            </a:extLst>
          </p:cNvPr>
          <p:cNvSpPr>
            <a:spLocks noGrp="1"/>
          </p:cNvSpPr>
          <p:nvPr>
            <p:ph type="sldNum" sz="quarter" idx="10"/>
          </p:nvPr>
        </p:nvSpPr>
        <p:spPr/>
        <p:txBody>
          <a:bodyPr/>
          <a:lstStyle/>
          <a:p>
            <a:fld id="{E59C716A-E560-2D44-8739-72D446B232A5}" type="slidenum">
              <a:rPr lang="en-US" smtClean="0"/>
              <a:pPr/>
              <a:t>‹N°›</a:t>
            </a:fld>
            <a:endParaRPr lang="en-US" dirty="0"/>
          </a:p>
        </p:txBody>
      </p:sp>
      <p:sp>
        <p:nvSpPr>
          <p:cNvPr id="6" name="Title 5">
            <a:extLst>
              <a:ext uri="{FF2B5EF4-FFF2-40B4-BE49-F238E27FC236}">
                <a16:creationId xmlns:a16="http://schemas.microsoft.com/office/drawing/2014/main" id="{65B5E1D0-AE0A-0143-9707-C1606290568A}"/>
              </a:ext>
            </a:extLst>
          </p:cNvPr>
          <p:cNvSpPr>
            <a:spLocks noGrp="1"/>
          </p:cNvSpPr>
          <p:nvPr>
            <p:ph type="title" hasCustomPrompt="1"/>
          </p:nvPr>
        </p:nvSpPr>
        <p:spPr/>
        <p:txBody>
          <a:bodyPr/>
          <a:lstStyle/>
          <a:p>
            <a:r>
              <a:rPr lang="en-US" dirty="0"/>
              <a:t>Slide title</a:t>
            </a:r>
          </a:p>
        </p:txBody>
      </p:sp>
    </p:spTree>
    <p:extLst>
      <p:ext uri="{BB962C8B-B14F-4D97-AF65-F5344CB8AC3E}">
        <p14:creationId xmlns:p14="http://schemas.microsoft.com/office/powerpoint/2010/main" val="2146077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e Column with Subtitl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A6FDF6-B9A7-5F49-B175-D05D851355EE}"/>
              </a:ext>
            </a:extLst>
          </p:cNvPr>
          <p:cNvSpPr>
            <a:spLocks noGrp="1"/>
          </p:cNvSpPr>
          <p:nvPr>
            <p:ph idx="1"/>
          </p:nvPr>
        </p:nvSpPr>
        <p:spPr>
          <a:xfrm>
            <a:off x="457200" y="1234440"/>
            <a:ext cx="6950075" cy="3200400"/>
          </a:xfrm>
        </p:spPr>
        <p:txBody>
          <a:bodyPr/>
          <a:lstStyle>
            <a:lvl1pPr marL="171450" indent="-171450">
              <a:buFont typeface="Arial" panose="020B0604020202020204" pitchFamily="34" charset="0"/>
              <a:buChar char="•"/>
              <a:defRPr/>
            </a:lvl1pPr>
            <a:lvl2pPr>
              <a:defRPr sz="1100"/>
            </a:lvl2pPr>
            <a:lvl3pPr>
              <a:defRPr sz="1000"/>
            </a:lvl3pPr>
            <a:lvl4pPr>
              <a:defRPr sz="900"/>
            </a:lvl4pPr>
            <a:lvl5pPr>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9">
            <a:extLst>
              <a:ext uri="{FF2B5EF4-FFF2-40B4-BE49-F238E27FC236}">
                <a16:creationId xmlns:a16="http://schemas.microsoft.com/office/drawing/2014/main" id="{4E88BEA0-B852-C147-BBD3-C95859B2A069}"/>
              </a:ext>
            </a:extLst>
          </p:cNvPr>
          <p:cNvSpPr>
            <a:spLocks noGrp="1"/>
          </p:cNvSpPr>
          <p:nvPr>
            <p:ph type="sldNum" sz="quarter" idx="10"/>
          </p:nvPr>
        </p:nvSpPr>
        <p:spPr/>
        <p:txBody>
          <a:bodyPr/>
          <a:lstStyle/>
          <a:p>
            <a:fld id="{E59C716A-E560-2D44-8739-72D446B232A5}" type="slidenum">
              <a:rPr lang="en-US" smtClean="0"/>
              <a:pPr/>
              <a:t>‹N°›</a:t>
            </a:fld>
            <a:endParaRPr lang="en-US" dirty="0"/>
          </a:p>
        </p:txBody>
      </p:sp>
      <p:sp>
        <p:nvSpPr>
          <p:cNvPr id="5" name="Subtitle 2">
            <a:extLst>
              <a:ext uri="{FF2B5EF4-FFF2-40B4-BE49-F238E27FC236}">
                <a16:creationId xmlns:a16="http://schemas.microsoft.com/office/drawing/2014/main" id="{86AEB0BD-88C3-E14D-9931-51C84CB22D5C}"/>
              </a:ext>
            </a:extLst>
          </p:cNvPr>
          <p:cNvSpPr>
            <a:spLocks noGrp="1"/>
          </p:cNvSpPr>
          <p:nvPr>
            <p:ph type="subTitle" idx="11" hasCustomPrompt="1"/>
          </p:nvPr>
        </p:nvSpPr>
        <p:spPr>
          <a:xfrm>
            <a:off x="457200" y="821096"/>
            <a:ext cx="8229600" cy="274280"/>
          </a:xfrm>
        </p:spPr>
        <p:txBody>
          <a:bodyPr tIns="18288">
            <a:noAutofit/>
          </a:bodyPr>
          <a:lstStyle>
            <a:lvl1pPr marL="0" indent="0" algn="l">
              <a:lnSpc>
                <a:spcPct val="100000"/>
              </a:lnSpc>
              <a:spcBef>
                <a:spcPts val="0"/>
              </a:spcBef>
              <a:buNone/>
              <a:defRPr sz="1000" cap="none" spc="0" baseline="0">
                <a:solidFill>
                  <a:schemeClr val="tx1"/>
                </a:solidFill>
                <a:latin typeface="+mn-lt"/>
              </a:defRPr>
            </a:lvl1pPr>
            <a:lvl2pPr marL="0" indent="0" algn="l">
              <a:lnSpc>
                <a:spcPct val="100000"/>
              </a:lnSpc>
              <a:spcBef>
                <a:spcPts val="0"/>
              </a:spcBef>
              <a:buNone/>
              <a:defRPr sz="1000" cap="all" spc="0" baseline="0">
                <a:solidFill>
                  <a:schemeClr val="tx1"/>
                </a:solidFill>
                <a:latin typeface="+mn-lt"/>
              </a:defRPr>
            </a:lvl2pPr>
            <a:lvl3pPr marL="0" indent="0" algn="l">
              <a:lnSpc>
                <a:spcPct val="100000"/>
              </a:lnSpc>
              <a:spcBef>
                <a:spcPts val="0"/>
              </a:spcBef>
              <a:buNone/>
              <a:defRPr sz="1000" cap="all" spc="0" baseline="0">
                <a:solidFill>
                  <a:schemeClr val="tx1"/>
                </a:solidFill>
                <a:latin typeface="+mn-lt"/>
              </a:defRPr>
            </a:lvl3pPr>
            <a:lvl4pPr marL="0" indent="0" algn="l">
              <a:lnSpc>
                <a:spcPct val="100000"/>
              </a:lnSpc>
              <a:spcBef>
                <a:spcPts val="0"/>
              </a:spcBef>
              <a:buNone/>
              <a:defRPr sz="1000" cap="all" spc="0" baseline="0">
                <a:solidFill>
                  <a:schemeClr val="tx1"/>
                </a:solidFill>
                <a:latin typeface="+mn-lt"/>
              </a:defRPr>
            </a:lvl4pPr>
            <a:lvl5pPr marL="0" indent="0" algn="l">
              <a:lnSpc>
                <a:spcPct val="100000"/>
              </a:lnSpc>
              <a:spcBef>
                <a:spcPts val="0"/>
              </a:spcBef>
              <a:buNone/>
              <a:defRPr sz="1000" cap="all" spc="0" baseline="0">
                <a:solidFill>
                  <a:schemeClr val="tx1"/>
                </a:solidFill>
                <a:latin typeface="+mn-lt"/>
              </a:defRPr>
            </a:lvl5pPr>
            <a:lvl6pPr marL="0" indent="0" algn="l">
              <a:lnSpc>
                <a:spcPct val="100000"/>
              </a:lnSpc>
              <a:spcBef>
                <a:spcPts val="0"/>
              </a:spcBef>
              <a:buNone/>
              <a:defRPr sz="1000" cap="all" spc="0" baseline="0">
                <a:solidFill>
                  <a:schemeClr val="tx1"/>
                </a:solidFill>
                <a:latin typeface="+mn-lt"/>
              </a:defRPr>
            </a:lvl6pPr>
            <a:lvl7pPr marL="0" indent="0" algn="l">
              <a:lnSpc>
                <a:spcPct val="100000"/>
              </a:lnSpc>
              <a:spcBef>
                <a:spcPts val="0"/>
              </a:spcBef>
              <a:buNone/>
              <a:defRPr sz="1000" cap="all" spc="0" baseline="0">
                <a:solidFill>
                  <a:schemeClr val="tx1"/>
                </a:solidFill>
                <a:latin typeface="+mn-lt"/>
              </a:defRPr>
            </a:lvl7pPr>
            <a:lvl8pPr marL="0" indent="0" algn="l">
              <a:lnSpc>
                <a:spcPct val="100000"/>
              </a:lnSpc>
              <a:spcBef>
                <a:spcPts val="0"/>
              </a:spcBef>
              <a:buNone/>
              <a:defRPr sz="1000" cap="all" spc="0" baseline="0">
                <a:solidFill>
                  <a:schemeClr val="tx1"/>
                </a:solidFill>
                <a:latin typeface="+mn-lt"/>
              </a:defRPr>
            </a:lvl8pPr>
            <a:lvl9pPr marL="0" indent="0" algn="l">
              <a:lnSpc>
                <a:spcPct val="100000"/>
              </a:lnSpc>
              <a:spcBef>
                <a:spcPts val="0"/>
              </a:spcBef>
              <a:buNone/>
              <a:defRPr sz="1000" cap="all" spc="0" baseline="0">
                <a:solidFill>
                  <a:schemeClr val="tx1"/>
                </a:solidFill>
                <a:latin typeface="+mn-lt"/>
              </a:defRPr>
            </a:lvl9pPr>
          </a:lstStyle>
          <a:p>
            <a:r>
              <a:rPr lang="en-US" dirty="0"/>
              <a:t>Slide subtitle</a:t>
            </a:r>
          </a:p>
        </p:txBody>
      </p:sp>
      <p:sp>
        <p:nvSpPr>
          <p:cNvPr id="6" name="Title 5">
            <a:extLst>
              <a:ext uri="{FF2B5EF4-FFF2-40B4-BE49-F238E27FC236}">
                <a16:creationId xmlns:a16="http://schemas.microsoft.com/office/drawing/2014/main" id="{65B5E1D0-AE0A-0143-9707-C1606290568A}"/>
              </a:ext>
            </a:extLst>
          </p:cNvPr>
          <p:cNvSpPr>
            <a:spLocks noGrp="1"/>
          </p:cNvSpPr>
          <p:nvPr>
            <p:ph type="title" hasCustomPrompt="1"/>
          </p:nvPr>
        </p:nvSpPr>
        <p:spPr>
          <a:xfrm>
            <a:off x="457200" y="411481"/>
            <a:ext cx="8229600" cy="409616"/>
          </a:xfrm>
        </p:spPr>
        <p:txBody>
          <a:bodyPr/>
          <a:lstStyle/>
          <a:p>
            <a:r>
              <a:rPr lang="en-US" dirty="0"/>
              <a:t>Slide title</a:t>
            </a:r>
          </a:p>
        </p:txBody>
      </p:sp>
    </p:spTree>
    <p:extLst>
      <p:ext uri="{BB962C8B-B14F-4D97-AF65-F5344CB8AC3E}">
        <p14:creationId xmlns:p14="http://schemas.microsoft.com/office/powerpoint/2010/main" val="3296084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C83F4-60A8-C949-A8DD-B3528604AE69}"/>
              </a:ext>
            </a:extLst>
          </p:cNvPr>
          <p:cNvSpPr>
            <a:spLocks noGrp="1"/>
          </p:cNvSpPr>
          <p:nvPr>
            <p:ph type="title" hasCustomPrompt="1"/>
          </p:nvPr>
        </p:nvSpPr>
        <p:spPr>
          <a:xfrm>
            <a:off x="457200" y="411480"/>
            <a:ext cx="8229600" cy="683895"/>
          </a:xfrm>
        </p:spPr>
        <p:txBody>
          <a:bodyPr/>
          <a:lstStyle/>
          <a:p>
            <a:r>
              <a:rPr lang="en-US" dirty="0"/>
              <a:t>Slide title</a:t>
            </a:r>
          </a:p>
        </p:txBody>
      </p:sp>
      <p:sp>
        <p:nvSpPr>
          <p:cNvPr id="3" name="Content Placeholder 2">
            <a:extLst>
              <a:ext uri="{FF2B5EF4-FFF2-40B4-BE49-F238E27FC236}">
                <a16:creationId xmlns:a16="http://schemas.microsoft.com/office/drawing/2014/main" id="{BF75B61E-684B-C244-94A3-0231FA64E7CF}"/>
              </a:ext>
            </a:extLst>
          </p:cNvPr>
          <p:cNvSpPr>
            <a:spLocks noGrp="1"/>
          </p:cNvSpPr>
          <p:nvPr>
            <p:ph sz="half" idx="1"/>
          </p:nvPr>
        </p:nvSpPr>
        <p:spPr>
          <a:xfrm>
            <a:off x="457201" y="1231900"/>
            <a:ext cx="3977482" cy="3203575"/>
          </a:xfrm>
        </p:spPr>
        <p:txBody>
          <a:bodyPr/>
          <a:lstStyle>
            <a:lvl1pPr>
              <a:defRPr/>
            </a:lvl1pPr>
            <a:lvl2pPr>
              <a:defRPr sz="1100"/>
            </a:lvl2pPr>
            <a:lvl3pPr>
              <a:defRPr sz="1000"/>
            </a:lvl3pPr>
            <a:lvl4pPr>
              <a:defRPr sz="900"/>
            </a:lvl4pPr>
            <a:lvl5pPr>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40D78C27-CA07-1947-9DFE-5ED58D75911C}"/>
              </a:ext>
            </a:extLst>
          </p:cNvPr>
          <p:cNvSpPr>
            <a:spLocks noGrp="1"/>
          </p:cNvSpPr>
          <p:nvPr>
            <p:ph sz="half" idx="2"/>
          </p:nvPr>
        </p:nvSpPr>
        <p:spPr>
          <a:xfrm>
            <a:off x="4709318" y="1231900"/>
            <a:ext cx="3977481" cy="3203575"/>
          </a:xfrm>
        </p:spPr>
        <p:txBody>
          <a:bodyPr>
            <a:normAutofit/>
          </a:bodyPr>
          <a:lstStyle>
            <a:lvl1pPr indent="-171450" algn="l" defTabSz="685800" rtl="0" eaLnBrk="1" latinLnBrk="0" hangingPunct="1">
              <a:lnSpc>
                <a:spcPct val="120000"/>
              </a:lnSpc>
              <a:buFont typeface="Arial" panose="020B0604020202020204" pitchFamily="34" charset="0"/>
              <a:defRPr lang="en-US" sz="1200" kern="1200" dirty="0" smtClean="0">
                <a:solidFill>
                  <a:schemeClr val="tx1"/>
                </a:solidFill>
                <a:latin typeface="+mn-lt"/>
                <a:ea typeface="+mn-ea"/>
                <a:cs typeface="+mn-cs"/>
              </a:defRPr>
            </a:lvl1pPr>
            <a:lvl2pPr indent="-171450" algn="l" defTabSz="685800" rtl="0" eaLnBrk="1" latinLnBrk="0" hangingPunct="1">
              <a:lnSpc>
                <a:spcPct val="120000"/>
              </a:lnSpc>
              <a:buFont typeface="Arial" panose="020B0604020202020204" pitchFamily="34" charset="0"/>
              <a:defRPr lang="en-US" sz="1100" kern="1200" dirty="0" smtClean="0">
                <a:solidFill>
                  <a:schemeClr val="tx1"/>
                </a:solidFill>
                <a:latin typeface="+mn-lt"/>
                <a:ea typeface="+mn-ea"/>
                <a:cs typeface="+mn-cs"/>
              </a:defRPr>
            </a:lvl2pPr>
            <a:lvl3pPr indent="-171450" algn="l" defTabSz="685800" rtl="0" eaLnBrk="1" latinLnBrk="0" hangingPunct="1">
              <a:lnSpc>
                <a:spcPct val="120000"/>
              </a:lnSpc>
              <a:buFont typeface="Arial" panose="020B0604020202020204" pitchFamily="34" charset="0"/>
              <a:defRPr lang="en-US" sz="1000" kern="1200" dirty="0" smtClean="0">
                <a:solidFill>
                  <a:schemeClr val="tx1"/>
                </a:solidFill>
                <a:latin typeface="+mn-lt"/>
                <a:ea typeface="+mn-ea"/>
                <a:cs typeface="+mn-cs"/>
              </a:defRPr>
            </a:lvl3pPr>
            <a:lvl4pPr indent="-171450" algn="l" defTabSz="685800" rtl="0" eaLnBrk="1" latinLnBrk="0" hangingPunct="1">
              <a:lnSpc>
                <a:spcPct val="120000"/>
              </a:lnSpc>
              <a:buFont typeface="Arial" panose="020B0604020202020204" pitchFamily="34" charset="0"/>
              <a:defRPr lang="en-US" sz="900" kern="1200" dirty="0" smtClean="0">
                <a:solidFill>
                  <a:schemeClr val="tx1"/>
                </a:solidFill>
                <a:latin typeface="+mn-lt"/>
                <a:ea typeface="+mn-ea"/>
                <a:cs typeface="+mn-cs"/>
              </a:defRPr>
            </a:lvl4pPr>
            <a:lvl5pPr indent="-171450" algn="l" defTabSz="685800" rtl="0" eaLnBrk="1" latinLnBrk="0" hangingPunct="1">
              <a:lnSpc>
                <a:spcPct val="120000"/>
              </a:lnSpc>
              <a:buFont typeface="Arial" panose="020B0604020202020204" pitchFamily="34" charset="0"/>
              <a:defRPr lang="en-US" sz="800" kern="1200" dirty="0">
                <a:solidFill>
                  <a:schemeClr val="tx1"/>
                </a:solidFill>
                <a:latin typeface="+mn-lt"/>
                <a:ea typeface="+mn-ea"/>
                <a:cs typeface="+mn-cs"/>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7">
            <a:extLst>
              <a:ext uri="{FF2B5EF4-FFF2-40B4-BE49-F238E27FC236}">
                <a16:creationId xmlns:a16="http://schemas.microsoft.com/office/drawing/2014/main" id="{31E17CDA-1AF2-FE4D-A470-5F5803C69159}"/>
              </a:ext>
            </a:extLst>
          </p:cNvPr>
          <p:cNvSpPr>
            <a:spLocks noGrp="1"/>
          </p:cNvSpPr>
          <p:nvPr>
            <p:ph type="sldNum" sz="quarter" idx="10"/>
          </p:nvPr>
        </p:nvSpPr>
        <p:spPr/>
        <p:txBody>
          <a:bodyPr/>
          <a:lstStyle/>
          <a:p>
            <a:fld id="{E59C716A-E560-2D44-8739-72D446B232A5}" type="slidenum">
              <a:rPr lang="en-US" smtClean="0"/>
              <a:pPr/>
              <a:t>‹N°›</a:t>
            </a:fld>
            <a:endParaRPr lang="en-US" dirty="0"/>
          </a:p>
        </p:txBody>
      </p:sp>
    </p:spTree>
    <p:extLst>
      <p:ext uri="{BB962C8B-B14F-4D97-AF65-F5344CB8AC3E}">
        <p14:creationId xmlns:p14="http://schemas.microsoft.com/office/powerpoint/2010/main" val="3843753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with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C83F4-60A8-C949-A8DD-B3528604AE69}"/>
              </a:ext>
            </a:extLst>
          </p:cNvPr>
          <p:cNvSpPr>
            <a:spLocks noGrp="1"/>
          </p:cNvSpPr>
          <p:nvPr>
            <p:ph type="title" hasCustomPrompt="1"/>
          </p:nvPr>
        </p:nvSpPr>
        <p:spPr>
          <a:xfrm>
            <a:off x="457200" y="411480"/>
            <a:ext cx="8229600" cy="409615"/>
          </a:xfrm>
        </p:spPr>
        <p:txBody>
          <a:bodyPr/>
          <a:lstStyle/>
          <a:p>
            <a:r>
              <a:rPr lang="en-US" dirty="0"/>
              <a:t>Slide title</a:t>
            </a:r>
          </a:p>
        </p:txBody>
      </p:sp>
      <p:sp>
        <p:nvSpPr>
          <p:cNvPr id="3" name="Content Placeholder 2">
            <a:extLst>
              <a:ext uri="{FF2B5EF4-FFF2-40B4-BE49-F238E27FC236}">
                <a16:creationId xmlns:a16="http://schemas.microsoft.com/office/drawing/2014/main" id="{BF75B61E-684B-C244-94A3-0231FA64E7CF}"/>
              </a:ext>
            </a:extLst>
          </p:cNvPr>
          <p:cNvSpPr>
            <a:spLocks noGrp="1"/>
          </p:cNvSpPr>
          <p:nvPr>
            <p:ph sz="half" idx="1"/>
          </p:nvPr>
        </p:nvSpPr>
        <p:spPr>
          <a:xfrm>
            <a:off x="457201" y="1231900"/>
            <a:ext cx="3977482" cy="32035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40D78C27-CA07-1947-9DFE-5ED58D75911C}"/>
              </a:ext>
            </a:extLst>
          </p:cNvPr>
          <p:cNvSpPr>
            <a:spLocks noGrp="1"/>
          </p:cNvSpPr>
          <p:nvPr>
            <p:ph sz="half" idx="2"/>
          </p:nvPr>
        </p:nvSpPr>
        <p:spPr>
          <a:xfrm>
            <a:off x="4709318" y="1231900"/>
            <a:ext cx="3977481" cy="32035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7">
            <a:extLst>
              <a:ext uri="{FF2B5EF4-FFF2-40B4-BE49-F238E27FC236}">
                <a16:creationId xmlns:a16="http://schemas.microsoft.com/office/drawing/2014/main" id="{31E17CDA-1AF2-FE4D-A470-5F5803C69159}"/>
              </a:ext>
            </a:extLst>
          </p:cNvPr>
          <p:cNvSpPr>
            <a:spLocks noGrp="1"/>
          </p:cNvSpPr>
          <p:nvPr>
            <p:ph type="sldNum" sz="quarter" idx="10"/>
          </p:nvPr>
        </p:nvSpPr>
        <p:spPr/>
        <p:txBody>
          <a:bodyPr/>
          <a:lstStyle/>
          <a:p>
            <a:fld id="{E59C716A-E560-2D44-8739-72D446B232A5}" type="slidenum">
              <a:rPr lang="en-US" smtClean="0"/>
              <a:pPr/>
              <a:t>‹N°›</a:t>
            </a:fld>
            <a:endParaRPr lang="en-US" dirty="0"/>
          </a:p>
        </p:txBody>
      </p:sp>
      <p:sp>
        <p:nvSpPr>
          <p:cNvPr id="7" name="Subtitle 2">
            <a:extLst>
              <a:ext uri="{FF2B5EF4-FFF2-40B4-BE49-F238E27FC236}">
                <a16:creationId xmlns:a16="http://schemas.microsoft.com/office/drawing/2014/main" id="{CC7B7800-7190-394B-947C-B8A7D81D5A47}"/>
              </a:ext>
            </a:extLst>
          </p:cNvPr>
          <p:cNvSpPr>
            <a:spLocks noGrp="1"/>
          </p:cNvSpPr>
          <p:nvPr>
            <p:ph type="subTitle" idx="11" hasCustomPrompt="1"/>
          </p:nvPr>
        </p:nvSpPr>
        <p:spPr>
          <a:xfrm>
            <a:off x="457200" y="821096"/>
            <a:ext cx="8229600" cy="274280"/>
          </a:xfrm>
        </p:spPr>
        <p:txBody>
          <a:bodyPr tIns="18288">
            <a:noAutofit/>
          </a:bodyPr>
          <a:lstStyle>
            <a:lvl1pPr marL="0" indent="0" algn="l">
              <a:lnSpc>
                <a:spcPct val="100000"/>
              </a:lnSpc>
              <a:spcBef>
                <a:spcPts val="0"/>
              </a:spcBef>
              <a:buNone/>
              <a:defRPr sz="1000" cap="none" spc="0" baseline="0">
                <a:solidFill>
                  <a:schemeClr val="tx1"/>
                </a:solidFill>
                <a:latin typeface="+mn-lt"/>
              </a:defRPr>
            </a:lvl1pPr>
            <a:lvl2pPr marL="0" indent="0" algn="l">
              <a:lnSpc>
                <a:spcPct val="100000"/>
              </a:lnSpc>
              <a:spcBef>
                <a:spcPts val="0"/>
              </a:spcBef>
              <a:buNone/>
              <a:defRPr sz="1000" cap="all" spc="0" baseline="0">
                <a:solidFill>
                  <a:schemeClr val="tx1"/>
                </a:solidFill>
                <a:latin typeface="+mn-lt"/>
              </a:defRPr>
            </a:lvl2pPr>
            <a:lvl3pPr marL="0" indent="0" algn="l">
              <a:lnSpc>
                <a:spcPct val="100000"/>
              </a:lnSpc>
              <a:spcBef>
                <a:spcPts val="0"/>
              </a:spcBef>
              <a:buNone/>
              <a:defRPr sz="1000" cap="all" spc="0" baseline="0">
                <a:solidFill>
                  <a:schemeClr val="tx1"/>
                </a:solidFill>
                <a:latin typeface="+mn-lt"/>
              </a:defRPr>
            </a:lvl3pPr>
            <a:lvl4pPr marL="0" indent="0" algn="l">
              <a:lnSpc>
                <a:spcPct val="100000"/>
              </a:lnSpc>
              <a:spcBef>
                <a:spcPts val="0"/>
              </a:spcBef>
              <a:buNone/>
              <a:defRPr sz="1000" cap="all" spc="0" baseline="0">
                <a:solidFill>
                  <a:schemeClr val="tx1"/>
                </a:solidFill>
                <a:latin typeface="+mn-lt"/>
              </a:defRPr>
            </a:lvl4pPr>
            <a:lvl5pPr marL="0" indent="0" algn="l">
              <a:lnSpc>
                <a:spcPct val="100000"/>
              </a:lnSpc>
              <a:spcBef>
                <a:spcPts val="0"/>
              </a:spcBef>
              <a:buNone/>
              <a:defRPr sz="1000" cap="all" spc="0" baseline="0">
                <a:solidFill>
                  <a:schemeClr val="tx1"/>
                </a:solidFill>
                <a:latin typeface="+mn-lt"/>
              </a:defRPr>
            </a:lvl5pPr>
            <a:lvl6pPr marL="0" indent="0" algn="l">
              <a:lnSpc>
                <a:spcPct val="100000"/>
              </a:lnSpc>
              <a:spcBef>
                <a:spcPts val="0"/>
              </a:spcBef>
              <a:buNone/>
              <a:defRPr sz="1000" cap="all" spc="0" baseline="0">
                <a:solidFill>
                  <a:schemeClr val="tx1"/>
                </a:solidFill>
                <a:latin typeface="+mn-lt"/>
              </a:defRPr>
            </a:lvl6pPr>
            <a:lvl7pPr marL="0" indent="0" algn="l">
              <a:lnSpc>
                <a:spcPct val="100000"/>
              </a:lnSpc>
              <a:spcBef>
                <a:spcPts val="0"/>
              </a:spcBef>
              <a:buNone/>
              <a:defRPr sz="1000" cap="all" spc="0" baseline="0">
                <a:solidFill>
                  <a:schemeClr val="tx1"/>
                </a:solidFill>
                <a:latin typeface="+mn-lt"/>
              </a:defRPr>
            </a:lvl7pPr>
            <a:lvl8pPr marL="0" indent="0" algn="l">
              <a:lnSpc>
                <a:spcPct val="100000"/>
              </a:lnSpc>
              <a:spcBef>
                <a:spcPts val="0"/>
              </a:spcBef>
              <a:buNone/>
              <a:defRPr sz="1000" cap="all" spc="0" baseline="0">
                <a:solidFill>
                  <a:schemeClr val="tx1"/>
                </a:solidFill>
                <a:latin typeface="+mn-lt"/>
              </a:defRPr>
            </a:lvl8pPr>
            <a:lvl9pPr marL="0" indent="0" algn="l">
              <a:lnSpc>
                <a:spcPct val="100000"/>
              </a:lnSpc>
              <a:spcBef>
                <a:spcPts val="0"/>
              </a:spcBef>
              <a:buNone/>
              <a:defRPr sz="1000" cap="all" spc="0" baseline="0">
                <a:solidFill>
                  <a:schemeClr val="tx1"/>
                </a:solidFill>
                <a:latin typeface="+mn-lt"/>
              </a:defRPr>
            </a:lvl9pPr>
          </a:lstStyle>
          <a:p>
            <a:r>
              <a:rPr lang="en-US" dirty="0"/>
              <a:t>Slide subtitle</a:t>
            </a:r>
          </a:p>
        </p:txBody>
      </p:sp>
    </p:spTree>
    <p:extLst>
      <p:ext uri="{BB962C8B-B14F-4D97-AF65-F5344CB8AC3E}">
        <p14:creationId xmlns:p14="http://schemas.microsoft.com/office/powerpoint/2010/main" val="4223315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hree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C83F4-60A8-C949-A8DD-B3528604AE69}"/>
              </a:ext>
            </a:extLst>
          </p:cNvPr>
          <p:cNvSpPr>
            <a:spLocks noGrp="1"/>
          </p:cNvSpPr>
          <p:nvPr>
            <p:ph type="title" hasCustomPrompt="1"/>
          </p:nvPr>
        </p:nvSpPr>
        <p:spPr>
          <a:xfrm>
            <a:off x="457200" y="411480"/>
            <a:ext cx="8229600" cy="683895"/>
          </a:xfrm>
        </p:spPr>
        <p:txBody>
          <a:bodyPr/>
          <a:lstStyle/>
          <a:p>
            <a:r>
              <a:rPr lang="en-US" dirty="0"/>
              <a:t>Slide title</a:t>
            </a:r>
          </a:p>
        </p:txBody>
      </p:sp>
      <p:sp>
        <p:nvSpPr>
          <p:cNvPr id="3" name="Content Placeholder 2">
            <a:extLst>
              <a:ext uri="{FF2B5EF4-FFF2-40B4-BE49-F238E27FC236}">
                <a16:creationId xmlns:a16="http://schemas.microsoft.com/office/drawing/2014/main" id="{BF75B61E-684B-C244-94A3-0231FA64E7CF}"/>
              </a:ext>
            </a:extLst>
          </p:cNvPr>
          <p:cNvSpPr>
            <a:spLocks noGrp="1"/>
          </p:cNvSpPr>
          <p:nvPr>
            <p:ph sz="half" idx="1"/>
          </p:nvPr>
        </p:nvSpPr>
        <p:spPr>
          <a:xfrm>
            <a:off x="457201" y="1231900"/>
            <a:ext cx="2561632" cy="3203575"/>
          </a:xfrm>
        </p:spPr>
        <p:txBody>
          <a:bodyPr/>
          <a:lstStyle>
            <a:lvl2pPr>
              <a:defRPr sz="1100"/>
            </a:lvl2pPr>
            <a:lvl3pPr>
              <a:defRPr sz="1000"/>
            </a:lvl3pPr>
            <a:lvl4pPr>
              <a:defRPr sz="900"/>
            </a:lvl4pPr>
            <a:lvl5pPr>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40D78C27-CA07-1947-9DFE-5ED58D75911C}"/>
              </a:ext>
            </a:extLst>
          </p:cNvPr>
          <p:cNvSpPr>
            <a:spLocks noGrp="1"/>
          </p:cNvSpPr>
          <p:nvPr>
            <p:ph sz="half" idx="2"/>
          </p:nvPr>
        </p:nvSpPr>
        <p:spPr>
          <a:xfrm>
            <a:off x="3291184" y="1231900"/>
            <a:ext cx="2561632" cy="3203575"/>
          </a:xfrm>
        </p:spPr>
        <p:txBody>
          <a:bodyPr/>
          <a:lstStyle>
            <a:lvl2pPr>
              <a:defRPr sz="1100"/>
            </a:lvl2pPr>
            <a:lvl3pPr>
              <a:defRPr sz="1000"/>
            </a:lvl3pPr>
            <a:lvl4pPr>
              <a:defRPr sz="900"/>
            </a:lvl4pPr>
            <a:lvl5pPr>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7">
            <a:extLst>
              <a:ext uri="{FF2B5EF4-FFF2-40B4-BE49-F238E27FC236}">
                <a16:creationId xmlns:a16="http://schemas.microsoft.com/office/drawing/2014/main" id="{31E17CDA-1AF2-FE4D-A470-5F5803C69159}"/>
              </a:ext>
            </a:extLst>
          </p:cNvPr>
          <p:cNvSpPr>
            <a:spLocks noGrp="1"/>
          </p:cNvSpPr>
          <p:nvPr>
            <p:ph type="sldNum" sz="quarter" idx="10"/>
          </p:nvPr>
        </p:nvSpPr>
        <p:spPr/>
        <p:txBody>
          <a:bodyPr/>
          <a:lstStyle/>
          <a:p>
            <a:fld id="{E59C716A-E560-2D44-8739-72D446B232A5}" type="slidenum">
              <a:rPr lang="en-US" smtClean="0"/>
              <a:pPr/>
              <a:t>‹N°›</a:t>
            </a:fld>
            <a:endParaRPr lang="en-US" dirty="0"/>
          </a:p>
        </p:txBody>
      </p:sp>
      <p:sp>
        <p:nvSpPr>
          <p:cNvPr id="11" name="Content Placeholder 10">
            <a:extLst>
              <a:ext uri="{FF2B5EF4-FFF2-40B4-BE49-F238E27FC236}">
                <a16:creationId xmlns:a16="http://schemas.microsoft.com/office/drawing/2014/main" id="{7E600721-B011-D04F-86A1-FAB48F2004CA}"/>
              </a:ext>
            </a:extLst>
          </p:cNvPr>
          <p:cNvSpPr>
            <a:spLocks noGrp="1"/>
          </p:cNvSpPr>
          <p:nvPr>
            <p:ph sz="quarter" idx="11"/>
          </p:nvPr>
        </p:nvSpPr>
        <p:spPr>
          <a:xfrm>
            <a:off x="6125166" y="1231900"/>
            <a:ext cx="2561633" cy="3203575"/>
          </a:xfrm>
        </p:spPr>
        <p:txBody>
          <a:bodyPr/>
          <a:lstStyle>
            <a:lvl2pPr>
              <a:defRPr sz="1100"/>
            </a:lvl2pPr>
            <a:lvl3pPr>
              <a:defRPr sz="1000"/>
            </a:lvl3pPr>
            <a:lvl4pPr>
              <a:defRPr sz="900"/>
            </a:lvl4pPr>
            <a:lvl5pPr>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22410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lumn with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C83F4-60A8-C949-A8DD-B3528604AE69}"/>
              </a:ext>
            </a:extLst>
          </p:cNvPr>
          <p:cNvSpPr>
            <a:spLocks noGrp="1"/>
          </p:cNvSpPr>
          <p:nvPr>
            <p:ph type="title" hasCustomPrompt="1"/>
          </p:nvPr>
        </p:nvSpPr>
        <p:spPr>
          <a:xfrm>
            <a:off x="457200" y="411481"/>
            <a:ext cx="8229600" cy="409616"/>
          </a:xfrm>
        </p:spPr>
        <p:txBody>
          <a:bodyPr/>
          <a:lstStyle/>
          <a:p>
            <a:r>
              <a:rPr lang="en-US" dirty="0"/>
              <a:t>Slide title</a:t>
            </a:r>
          </a:p>
        </p:txBody>
      </p:sp>
      <p:sp>
        <p:nvSpPr>
          <p:cNvPr id="3" name="Content Placeholder 2">
            <a:extLst>
              <a:ext uri="{FF2B5EF4-FFF2-40B4-BE49-F238E27FC236}">
                <a16:creationId xmlns:a16="http://schemas.microsoft.com/office/drawing/2014/main" id="{BF75B61E-684B-C244-94A3-0231FA64E7CF}"/>
              </a:ext>
            </a:extLst>
          </p:cNvPr>
          <p:cNvSpPr>
            <a:spLocks noGrp="1"/>
          </p:cNvSpPr>
          <p:nvPr>
            <p:ph sz="half" idx="1"/>
          </p:nvPr>
        </p:nvSpPr>
        <p:spPr>
          <a:xfrm>
            <a:off x="457201" y="1231900"/>
            <a:ext cx="2561632" cy="320357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40D78C27-CA07-1947-9DFE-5ED58D75911C}"/>
              </a:ext>
            </a:extLst>
          </p:cNvPr>
          <p:cNvSpPr>
            <a:spLocks noGrp="1"/>
          </p:cNvSpPr>
          <p:nvPr>
            <p:ph sz="half" idx="2"/>
          </p:nvPr>
        </p:nvSpPr>
        <p:spPr>
          <a:xfrm>
            <a:off x="3291184" y="1231900"/>
            <a:ext cx="2561632" cy="32035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7">
            <a:extLst>
              <a:ext uri="{FF2B5EF4-FFF2-40B4-BE49-F238E27FC236}">
                <a16:creationId xmlns:a16="http://schemas.microsoft.com/office/drawing/2014/main" id="{31E17CDA-1AF2-FE4D-A470-5F5803C69159}"/>
              </a:ext>
            </a:extLst>
          </p:cNvPr>
          <p:cNvSpPr>
            <a:spLocks noGrp="1"/>
          </p:cNvSpPr>
          <p:nvPr>
            <p:ph type="sldNum" sz="quarter" idx="10"/>
          </p:nvPr>
        </p:nvSpPr>
        <p:spPr/>
        <p:txBody>
          <a:bodyPr/>
          <a:lstStyle/>
          <a:p>
            <a:fld id="{E59C716A-E560-2D44-8739-72D446B232A5}" type="slidenum">
              <a:rPr lang="en-US" smtClean="0"/>
              <a:pPr/>
              <a:t>‹N°›</a:t>
            </a:fld>
            <a:endParaRPr lang="en-US" dirty="0"/>
          </a:p>
        </p:txBody>
      </p:sp>
      <p:sp>
        <p:nvSpPr>
          <p:cNvPr id="11" name="Content Placeholder 10">
            <a:extLst>
              <a:ext uri="{FF2B5EF4-FFF2-40B4-BE49-F238E27FC236}">
                <a16:creationId xmlns:a16="http://schemas.microsoft.com/office/drawing/2014/main" id="{7E600721-B011-D04F-86A1-FAB48F2004CA}"/>
              </a:ext>
            </a:extLst>
          </p:cNvPr>
          <p:cNvSpPr>
            <a:spLocks noGrp="1"/>
          </p:cNvSpPr>
          <p:nvPr>
            <p:ph sz="quarter" idx="11"/>
          </p:nvPr>
        </p:nvSpPr>
        <p:spPr>
          <a:xfrm>
            <a:off x="6125166" y="1231900"/>
            <a:ext cx="2561633" cy="32035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ubtitle 2">
            <a:extLst>
              <a:ext uri="{FF2B5EF4-FFF2-40B4-BE49-F238E27FC236}">
                <a16:creationId xmlns:a16="http://schemas.microsoft.com/office/drawing/2014/main" id="{0FDCE18C-4FAF-B84F-8867-AB8B41FDCAC1}"/>
              </a:ext>
            </a:extLst>
          </p:cNvPr>
          <p:cNvSpPr>
            <a:spLocks noGrp="1"/>
          </p:cNvSpPr>
          <p:nvPr>
            <p:ph type="subTitle" idx="12" hasCustomPrompt="1"/>
          </p:nvPr>
        </p:nvSpPr>
        <p:spPr>
          <a:xfrm>
            <a:off x="457200" y="821096"/>
            <a:ext cx="8229600" cy="274280"/>
          </a:xfrm>
        </p:spPr>
        <p:txBody>
          <a:bodyPr tIns="18288">
            <a:noAutofit/>
          </a:bodyPr>
          <a:lstStyle>
            <a:lvl1pPr marL="0" indent="0" algn="l">
              <a:lnSpc>
                <a:spcPct val="100000"/>
              </a:lnSpc>
              <a:spcBef>
                <a:spcPts val="0"/>
              </a:spcBef>
              <a:buNone/>
              <a:defRPr sz="1000" cap="none" spc="0" baseline="0">
                <a:solidFill>
                  <a:schemeClr val="tx1"/>
                </a:solidFill>
                <a:latin typeface="+mn-lt"/>
              </a:defRPr>
            </a:lvl1pPr>
            <a:lvl2pPr marL="0" indent="0" algn="l">
              <a:lnSpc>
                <a:spcPct val="100000"/>
              </a:lnSpc>
              <a:spcBef>
                <a:spcPts val="0"/>
              </a:spcBef>
              <a:buNone/>
              <a:defRPr sz="1000" cap="all" spc="0" baseline="0">
                <a:solidFill>
                  <a:schemeClr val="tx1"/>
                </a:solidFill>
                <a:latin typeface="+mn-lt"/>
              </a:defRPr>
            </a:lvl2pPr>
            <a:lvl3pPr marL="0" indent="0" algn="l">
              <a:lnSpc>
                <a:spcPct val="100000"/>
              </a:lnSpc>
              <a:spcBef>
                <a:spcPts val="0"/>
              </a:spcBef>
              <a:buNone/>
              <a:defRPr sz="1000" cap="all" spc="0" baseline="0">
                <a:solidFill>
                  <a:schemeClr val="tx1"/>
                </a:solidFill>
                <a:latin typeface="+mn-lt"/>
              </a:defRPr>
            </a:lvl3pPr>
            <a:lvl4pPr marL="0" indent="0" algn="l">
              <a:lnSpc>
                <a:spcPct val="100000"/>
              </a:lnSpc>
              <a:spcBef>
                <a:spcPts val="0"/>
              </a:spcBef>
              <a:buNone/>
              <a:defRPr sz="1000" cap="all" spc="0" baseline="0">
                <a:solidFill>
                  <a:schemeClr val="tx1"/>
                </a:solidFill>
                <a:latin typeface="+mn-lt"/>
              </a:defRPr>
            </a:lvl4pPr>
            <a:lvl5pPr marL="0" indent="0" algn="l">
              <a:lnSpc>
                <a:spcPct val="100000"/>
              </a:lnSpc>
              <a:spcBef>
                <a:spcPts val="0"/>
              </a:spcBef>
              <a:buNone/>
              <a:defRPr sz="1000" cap="all" spc="0" baseline="0">
                <a:solidFill>
                  <a:schemeClr val="tx1"/>
                </a:solidFill>
                <a:latin typeface="+mn-lt"/>
              </a:defRPr>
            </a:lvl5pPr>
            <a:lvl6pPr marL="0" indent="0" algn="l">
              <a:lnSpc>
                <a:spcPct val="100000"/>
              </a:lnSpc>
              <a:spcBef>
                <a:spcPts val="0"/>
              </a:spcBef>
              <a:buNone/>
              <a:defRPr sz="1000" cap="all" spc="0" baseline="0">
                <a:solidFill>
                  <a:schemeClr val="tx1"/>
                </a:solidFill>
                <a:latin typeface="+mn-lt"/>
              </a:defRPr>
            </a:lvl6pPr>
            <a:lvl7pPr marL="0" indent="0" algn="l">
              <a:lnSpc>
                <a:spcPct val="100000"/>
              </a:lnSpc>
              <a:spcBef>
                <a:spcPts val="0"/>
              </a:spcBef>
              <a:buNone/>
              <a:defRPr sz="1000" cap="all" spc="0" baseline="0">
                <a:solidFill>
                  <a:schemeClr val="tx1"/>
                </a:solidFill>
                <a:latin typeface="+mn-lt"/>
              </a:defRPr>
            </a:lvl7pPr>
            <a:lvl8pPr marL="0" indent="0" algn="l">
              <a:lnSpc>
                <a:spcPct val="100000"/>
              </a:lnSpc>
              <a:spcBef>
                <a:spcPts val="0"/>
              </a:spcBef>
              <a:buNone/>
              <a:defRPr sz="1000" cap="all" spc="0" baseline="0">
                <a:solidFill>
                  <a:schemeClr val="tx1"/>
                </a:solidFill>
                <a:latin typeface="+mn-lt"/>
              </a:defRPr>
            </a:lvl8pPr>
            <a:lvl9pPr marL="0" indent="0" algn="l">
              <a:lnSpc>
                <a:spcPct val="100000"/>
              </a:lnSpc>
              <a:spcBef>
                <a:spcPts val="0"/>
              </a:spcBef>
              <a:buNone/>
              <a:defRPr sz="1000" cap="all" spc="0" baseline="0">
                <a:solidFill>
                  <a:schemeClr val="tx1"/>
                </a:solidFill>
                <a:latin typeface="+mn-lt"/>
              </a:defRPr>
            </a:lvl9pPr>
          </a:lstStyle>
          <a:p>
            <a:r>
              <a:rPr lang="en-US" dirty="0"/>
              <a:t>Slide subtitle</a:t>
            </a:r>
          </a:p>
        </p:txBody>
      </p:sp>
    </p:spTree>
    <p:extLst>
      <p:ext uri="{BB962C8B-B14F-4D97-AF65-F5344CB8AC3E}">
        <p14:creationId xmlns:p14="http://schemas.microsoft.com/office/powerpoint/2010/main" val="1291647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Sidebar Lef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C83F4-60A8-C949-A8DD-B3528604AE69}"/>
              </a:ext>
            </a:extLst>
          </p:cNvPr>
          <p:cNvSpPr>
            <a:spLocks noGrp="1"/>
          </p:cNvSpPr>
          <p:nvPr>
            <p:ph type="title" hasCustomPrompt="1"/>
          </p:nvPr>
        </p:nvSpPr>
        <p:spPr/>
        <p:txBody>
          <a:bodyPr/>
          <a:lstStyle/>
          <a:p>
            <a:r>
              <a:rPr lang="en-US" dirty="0"/>
              <a:t>Slide title</a:t>
            </a:r>
          </a:p>
        </p:txBody>
      </p:sp>
      <p:sp>
        <p:nvSpPr>
          <p:cNvPr id="3" name="Content Placeholder 2">
            <a:extLst>
              <a:ext uri="{FF2B5EF4-FFF2-40B4-BE49-F238E27FC236}">
                <a16:creationId xmlns:a16="http://schemas.microsoft.com/office/drawing/2014/main" id="{BF75B61E-684B-C244-94A3-0231FA64E7CF}"/>
              </a:ext>
            </a:extLst>
          </p:cNvPr>
          <p:cNvSpPr>
            <a:spLocks noGrp="1"/>
          </p:cNvSpPr>
          <p:nvPr>
            <p:ph sz="half" idx="1"/>
          </p:nvPr>
        </p:nvSpPr>
        <p:spPr>
          <a:xfrm>
            <a:off x="457201" y="1231900"/>
            <a:ext cx="2560637" cy="32035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40D78C27-CA07-1947-9DFE-5ED58D75911C}"/>
              </a:ext>
            </a:extLst>
          </p:cNvPr>
          <p:cNvSpPr>
            <a:spLocks noGrp="1"/>
          </p:cNvSpPr>
          <p:nvPr>
            <p:ph sz="half" idx="2"/>
          </p:nvPr>
        </p:nvSpPr>
        <p:spPr>
          <a:xfrm>
            <a:off x="3292476" y="1231900"/>
            <a:ext cx="5394324" cy="32035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7">
            <a:extLst>
              <a:ext uri="{FF2B5EF4-FFF2-40B4-BE49-F238E27FC236}">
                <a16:creationId xmlns:a16="http://schemas.microsoft.com/office/drawing/2014/main" id="{31E17CDA-1AF2-FE4D-A470-5F5803C69159}"/>
              </a:ext>
            </a:extLst>
          </p:cNvPr>
          <p:cNvSpPr>
            <a:spLocks noGrp="1"/>
          </p:cNvSpPr>
          <p:nvPr>
            <p:ph type="sldNum" sz="quarter" idx="10"/>
          </p:nvPr>
        </p:nvSpPr>
        <p:spPr/>
        <p:txBody>
          <a:bodyPr/>
          <a:lstStyle/>
          <a:p>
            <a:fld id="{E59C716A-E560-2D44-8739-72D446B232A5}" type="slidenum">
              <a:rPr lang="en-US" smtClean="0"/>
              <a:pPr/>
              <a:t>‹N°›</a:t>
            </a:fld>
            <a:endParaRPr lang="en-US" dirty="0"/>
          </a:p>
        </p:txBody>
      </p:sp>
    </p:spTree>
    <p:extLst>
      <p:ext uri="{BB962C8B-B14F-4D97-AF65-F5344CB8AC3E}">
        <p14:creationId xmlns:p14="http://schemas.microsoft.com/office/powerpoint/2010/main" val="3521093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E4BB1FAD-9694-0C46-BC4D-8ADFA81F1051}"/>
              </a:ext>
            </a:extLst>
          </p:cNvPr>
          <p:cNvSpPr>
            <a:spLocks noChangeAspect="1" noEditPoints="1"/>
          </p:cNvSpPr>
          <p:nvPr userDrawn="1"/>
        </p:nvSpPr>
        <p:spPr bwMode="hidden">
          <a:xfrm>
            <a:off x="4315968" y="3930650"/>
            <a:ext cx="4235450" cy="1212850"/>
          </a:xfrm>
          <a:custGeom>
            <a:avLst/>
            <a:gdLst>
              <a:gd name="T0" fmla="*/ 1026 w 8880"/>
              <a:gd name="T1" fmla="*/ 2537 h 2537"/>
              <a:gd name="T2" fmla="*/ 3177 w 8880"/>
              <a:gd name="T3" fmla="*/ 2109 h 2537"/>
              <a:gd name="T4" fmla="*/ 5328 w 8880"/>
              <a:gd name="T5" fmla="*/ 2537 h 2537"/>
              <a:gd name="T6" fmla="*/ 1026 w 8880"/>
              <a:gd name="T7" fmla="*/ 2537 h 2537"/>
              <a:gd name="T8" fmla="*/ 551 w 8880"/>
              <a:gd name="T9" fmla="*/ 2537 h 2537"/>
              <a:gd name="T10" fmla="*/ 5803 w 8880"/>
              <a:gd name="T11" fmla="*/ 2537 h 2537"/>
              <a:gd name="T12" fmla="*/ 5126 w 8880"/>
              <a:gd name="T13" fmla="*/ 2193 h 2537"/>
              <a:gd name="T14" fmla="*/ 5819 w 8880"/>
              <a:gd name="T15" fmla="*/ 2312 h 2537"/>
              <a:gd name="T16" fmla="*/ 6076 w 8880"/>
              <a:gd name="T17" fmla="*/ 2292 h 2537"/>
              <a:gd name="T18" fmla="*/ 6885 w 8880"/>
              <a:gd name="T19" fmla="*/ 2134 h 2537"/>
              <a:gd name="T20" fmla="*/ 7084 w 8880"/>
              <a:gd name="T21" fmla="*/ 2023 h 2537"/>
              <a:gd name="T22" fmla="*/ 7328 w 8880"/>
              <a:gd name="T23" fmla="*/ 1658 h 2537"/>
              <a:gd name="T24" fmla="*/ 7967 w 8880"/>
              <a:gd name="T25" fmla="*/ 1152 h 2537"/>
              <a:gd name="T26" fmla="*/ 7308 w 8880"/>
              <a:gd name="T27" fmla="*/ 767 h 2537"/>
              <a:gd name="T28" fmla="*/ 8655 w 8880"/>
              <a:gd name="T29" fmla="*/ 767 h 2537"/>
              <a:gd name="T30" fmla="*/ 7358 w 8880"/>
              <a:gd name="T31" fmla="*/ 2537 h 2537"/>
              <a:gd name="T32" fmla="*/ 8779 w 8880"/>
              <a:gd name="T33" fmla="*/ 2537 h 2537"/>
              <a:gd name="T34" fmla="*/ 8531 w 8880"/>
              <a:gd name="T35" fmla="*/ 1602 h 2537"/>
              <a:gd name="T36" fmla="*/ 8750 w 8880"/>
              <a:gd name="T37" fmla="*/ 767 h 2537"/>
              <a:gd name="T38" fmla="*/ 8750 w 8880"/>
              <a:gd name="T39" fmla="*/ 766 h 2537"/>
              <a:gd name="T40" fmla="*/ 7214 w 8880"/>
              <a:gd name="T41" fmla="*/ 767 h 2537"/>
              <a:gd name="T42" fmla="*/ 7328 w 8880"/>
              <a:gd name="T43" fmla="*/ 1564 h 2537"/>
              <a:gd name="T44" fmla="*/ 6553 w 8880"/>
              <a:gd name="T45" fmla="*/ 1470 h 2537"/>
              <a:gd name="T46" fmla="*/ 6728 w 8880"/>
              <a:gd name="T47" fmla="*/ 2030 h 2537"/>
              <a:gd name="T48" fmla="*/ 5637 w 8880"/>
              <a:gd name="T49" fmla="*/ 1694 h 2537"/>
              <a:gd name="T50" fmla="*/ 5695 w 8880"/>
              <a:gd name="T51" fmla="*/ 2144 h 2537"/>
              <a:gd name="T52" fmla="*/ 4646 w 8880"/>
              <a:gd name="T53" fmla="*/ 1410 h 2537"/>
              <a:gd name="T54" fmla="*/ 4777 w 8880"/>
              <a:gd name="T55" fmla="*/ 2054 h 2537"/>
              <a:gd name="T56" fmla="*/ 1225 w 8880"/>
              <a:gd name="T57" fmla="*/ 2195 h 2537"/>
              <a:gd name="T58" fmla="*/ 551 w 8880"/>
              <a:gd name="T59" fmla="*/ 2537 h 2537"/>
              <a:gd name="T60" fmla="*/ 4950 w 8880"/>
              <a:gd name="T61" fmla="*/ 1685 h 2537"/>
              <a:gd name="T62" fmla="*/ 4844 w 8880"/>
              <a:gd name="T63" fmla="*/ 1675 h 2537"/>
              <a:gd name="T64" fmla="*/ 5166 w 8880"/>
              <a:gd name="T65" fmla="*/ 2095 h 2537"/>
              <a:gd name="T66" fmla="*/ 4950 w 8880"/>
              <a:gd name="T67" fmla="*/ 1685 h 2537"/>
              <a:gd name="T68" fmla="*/ 6017 w 8880"/>
              <a:gd name="T69" fmla="*/ 1963 h 2537"/>
              <a:gd name="T70" fmla="*/ 5831 w 8880"/>
              <a:gd name="T71" fmla="*/ 1893 h 2537"/>
              <a:gd name="T72" fmla="*/ 5952 w 8880"/>
              <a:gd name="T73" fmla="*/ 2032 h 2537"/>
              <a:gd name="T74" fmla="*/ 8509 w 8880"/>
              <a:gd name="T75" fmla="*/ 766 h 2537"/>
              <a:gd name="T76" fmla="*/ 7454 w 8880"/>
              <a:gd name="T77" fmla="*/ 767 h 2537"/>
              <a:gd name="T78" fmla="*/ 8029 w 8880"/>
              <a:gd name="T79" fmla="*/ 767 h 2537"/>
              <a:gd name="T80" fmla="*/ 7934 w 8880"/>
              <a:gd name="T81" fmla="*/ 719 h 2537"/>
              <a:gd name="T82" fmla="*/ 7741 w 8880"/>
              <a:gd name="T83" fmla="*/ 959 h 2537"/>
              <a:gd name="T84" fmla="*/ 7982 w 8880"/>
              <a:gd name="T85" fmla="*/ 333 h 2537"/>
              <a:gd name="T86" fmla="*/ 7434 w 8880"/>
              <a:gd name="T87" fmla="*/ 2173 h 2537"/>
              <a:gd name="T88" fmla="*/ 7767 w 8880"/>
              <a:gd name="T89" fmla="*/ 1646 h 2537"/>
              <a:gd name="T90" fmla="*/ 6788 w 8880"/>
              <a:gd name="T91" fmla="*/ 1670 h 2537"/>
              <a:gd name="T92" fmla="*/ 6782 w 8880"/>
              <a:gd name="T93" fmla="*/ 1775 h 2537"/>
              <a:gd name="T94" fmla="*/ 8269 w 8880"/>
              <a:gd name="T95" fmla="*/ 767 h 2537"/>
              <a:gd name="T96" fmla="*/ 7694 w 8880"/>
              <a:gd name="T97" fmla="*/ 767 h 2537"/>
              <a:gd name="T98" fmla="*/ 7789 w 8880"/>
              <a:gd name="T99" fmla="*/ 814 h 2537"/>
              <a:gd name="T100" fmla="*/ 7982 w 8880"/>
              <a:gd name="T101" fmla="*/ 574 h 2537"/>
              <a:gd name="T102" fmla="*/ 7767 w 8880"/>
              <a:gd name="T103" fmla="*/ 1646 h 2537"/>
              <a:gd name="T104" fmla="*/ 1668 w 8880"/>
              <a:gd name="T105" fmla="*/ 2537 h 2537"/>
              <a:gd name="T106" fmla="*/ 3177 w 8880"/>
              <a:gd name="T107" fmla="*/ 2349 h 2537"/>
              <a:gd name="T108" fmla="*/ 4686 w 8880"/>
              <a:gd name="T109" fmla="*/ 2537 h 2537"/>
              <a:gd name="T110" fmla="*/ 1668 w 8880"/>
              <a:gd name="T111" fmla="*/ 2537 h 2537"/>
              <a:gd name="T112" fmla="*/ 8317 w 8880"/>
              <a:gd name="T113" fmla="*/ 2129 h 2537"/>
              <a:gd name="T114" fmla="*/ 8383 w 8880"/>
              <a:gd name="T115" fmla="*/ 2537 h 2537"/>
              <a:gd name="T116" fmla="*/ 7946 w 8880"/>
              <a:gd name="T117" fmla="*/ 2537 h 2537"/>
              <a:gd name="T118" fmla="*/ 8317 w 8880"/>
              <a:gd name="T119" fmla="*/ 2129 h 2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880" h="2537">
                <a:moveTo>
                  <a:pt x="1026" y="2537"/>
                </a:moveTo>
                <a:lnTo>
                  <a:pt x="1026" y="2537"/>
                </a:lnTo>
                <a:lnTo>
                  <a:pt x="1280" y="2537"/>
                </a:lnTo>
                <a:cubicBezTo>
                  <a:pt x="1783" y="2330"/>
                  <a:pt x="2286" y="2109"/>
                  <a:pt x="3177" y="2109"/>
                </a:cubicBezTo>
                <a:cubicBezTo>
                  <a:pt x="4068" y="2109"/>
                  <a:pt x="4571" y="2330"/>
                  <a:pt x="5074" y="2537"/>
                </a:cubicBezTo>
                <a:lnTo>
                  <a:pt x="5328" y="2537"/>
                </a:lnTo>
                <a:cubicBezTo>
                  <a:pt x="4739" y="2310"/>
                  <a:pt x="4220" y="2014"/>
                  <a:pt x="3177" y="2014"/>
                </a:cubicBezTo>
                <a:cubicBezTo>
                  <a:pt x="2134" y="2014"/>
                  <a:pt x="1616" y="2310"/>
                  <a:pt x="1026" y="2537"/>
                </a:cubicBezTo>
                <a:close/>
                <a:moveTo>
                  <a:pt x="551" y="2537"/>
                </a:moveTo>
                <a:lnTo>
                  <a:pt x="551" y="2537"/>
                </a:lnTo>
                <a:cubicBezTo>
                  <a:pt x="1357" y="2323"/>
                  <a:pt x="1850" y="1865"/>
                  <a:pt x="3177" y="1865"/>
                </a:cubicBezTo>
                <a:cubicBezTo>
                  <a:pt x="4504" y="1865"/>
                  <a:pt x="4997" y="2323"/>
                  <a:pt x="5803" y="2537"/>
                </a:cubicBezTo>
                <a:lnTo>
                  <a:pt x="6355" y="2537"/>
                </a:lnTo>
                <a:cubicBezTo>
                  <a:pt x="5856" y="2494"/>
                  <a:pt x="5499" y="2347"/>
                  <a:pt x="5126" y="2193"/>
                </a:cubicBezTo>
                <a:cubicBezTo>
                  <a:pt x="4805" y="2061"/>
                  <a:pt x="4743" y="1856"/>
                  <a:pt x="4741" y="1506"/>
                </a:cubicBezTo>
                <a:cubicBezTo>
                  <a:pt x="5184" y="1543"/>
                  <a:pt x="5285" y="2106"/>
                  <a:pt x="5819" y="2312"/>
                </a:cubicBezTo>
                <a:cubicBezTo>
                  <a:pt x="5988" y="2382"/>
                  <a:pt x="6169" y="2413"/>
                  <a:pt x="6336" y="2426"/>
                </a:cubicBezTo>
                <a:cubicBezTo>
                  <a:pt x="6245" y="2391"/>
                  <a:pt x="6158" y="2346"/>
                  <a:pt x="6076" y="2292"/>
                </a:cubicBezTo>
                <a:cubicBezTo>
                  <a:pt x="5858" y="2243"/>
                  <a:pt x="5737" y="2200"/>
                  <a:pt x="5732" y="1790"/>
                </a:cubicBezTo>
                <a:cubicBezTo>
                  <a:pt x="6266" y="1807"/>
                  <a:pt x="6287" y="2134"/>
                  <a:pt x="6885" y="2134"/>
                </a:cubicBezTo>
                <a:cubicBezTo>
                  <a:pt x="7071" y="2134"/>
                  <a:pt x="7249" y="2097"/>
                  <a:pt x="7411" y="2031"/>
                </a:cubicBezTo>
                <a:cubicBezTo>
                  <a:pt x="7310" y="2043"/>
                  <a:pt x="7212" y="2044"/>
                  <a:pt x="7084" y="2023"/>
                </a:cubicBezTo>
                <a:cubicBezTo>
                  <a:pt x="6781" y="2069"/>
                  <a:pt x="6661" y="1870"/>
                  <a:pt x="6649" y="1565"/>
                </a:cubicBezTo>
                <a:cubicBezTo>
                  <a:pt x="6966" y="1573"/>
                  <a:pt x="7084" y="1658"/>
                  <a:pt x="7328" y="1658"/>
                </a:cubicBezTo>
                <a:cubicBezTo>
                  <a:pt x="7568" y="1658"/>
                  <a:pt x="7788" y="1505"/>
                  <a:pt x="7918" y="1249"/>
                </a:cubicBezTo>
                <a:lnTo>
                  <a:pt x="7967" y="1152"/>
                </a:lnTo>
                <a:lnTo>
                  <a:pt x="7862" y="1183"/>
                </a:lnTo>
                <a:cubicBezTo>
                  <a:pt x="7585" y="1263"/>
                  <a:pt x="7308" y="1054"/>
                  <a:pt x="7308" y="767"/>
                </a:cubicBezTo>
                <a:cubicBezTo>
                  <a:pt x="7308" y="395"/>
                  <a:pt x="7610" y="93"/>
                  <a:pt x="7982" y="93"/>
                </a:cubicBezTo>
                <a:cubicBezTo>
                  <a:pt x="8353" y="93"/>
                  <a:pt x="8655" y="395"/>
                  <a:pt x="8655" y="767"/>
                </a:cubicBezTo>
                <a:cubicBezTo>
                  <a:pt x="8655" y="1678"/>
                  <a:pt x="7887" y="2431"/>
                  <a:pt x="6900" y="2537"/>
                </a:cubicBezTo>
                <a:lnTo>
                  <a:pt x="7358" y="2537"/>
                </a:lnTo>
                <a:cubicBezTo>
                  <a:pt x="7828" y="2387"/>
                  <a:pt x="8221" y="2089"/>
                  <a:pt x="8468" y="1706"/>
                </a:cubicBezTo>
                <a:lnTo>
                  <a:pt x="8779" y="2537"/>
                </a:lnTo>
                <a:lnTo>
                  <a:pt x="8880" y="2537"/>
                </a:lnTo>
                <a:lnTo>
                  <a:pt x="8531" y="1602"/>
                </a:lnTo>
                <a:cubicBezTo>
                  <a:pt x="8670" y="1350"/>
                  <a:pt x="8749" y="1067"/>
                  <a:pt x="8750" y="767"/>
                </a:cubicBezTo>
                <a:lnTo>
                  <a:pt x="8750" y="767"/>
                </a:lnTo>
                <a:lnTo>
                  <a:pt x="8750" y="766"/>
                </a:lnTo>
                <a:lnTo>
                  <a:pt x="8750" y="766"/>
                </a:lnTo>
                <a:cubicBezTo>
                  <a:pt x="8749" y="343"/>
                  <a:pt x="8405" y="0"/>
                  <a:pt x="7982" y="0"/>
                </a:cubicBezTo>
                <a:cubicBezTo>
                  <a:pt x="7558" y="0"/>
                  <a:pt x="7214" y="343"/>
                  <a:pt x="7214" y="767"/>
                </a:cubicBezTo>
                <a:cubicBezTo>
                  <a:pt x="7214" y="1073"/>
                  <a:pt x="7475" y="1317"/>
                  <a:pt x="7783" y="1293"/>
                </a:cubicBezTo>
                <a:cubicBezTo>
                  <a:pt x="7669" y="1464"/>
                  <a:pt x="7504" y="1564"/>
                  <a:pt x="7328" y="1564"/>
                </a:cubicBezTo>
                <a:cubicBezTo>
                  <a:pt x="7089" y="1564"/>
                  <a:pt x="6965" y="1470"/>
                  <a:pt x="6600" y="1470"/>
                </a:cubicBezTo>
                <a:lnTo>
                  <a:pt x="6553" y="1470"/>
                </a:lnTo>
                <a:lnTo>
                  <a:pt x="6553" y="1517"/>
                </a:lnTo>
                <a:cubicBezTo>
                  <a:pt x="6553" y="1752"/>
                  <a:pt x="6614" y="1929"/>
                  <a:pt x="6728" y="2030"/>
                </a:cubicBezTo>
                <a:cubicBezTo>
                  <a:pt x="6299" y="1976"/>
                  <a:pt x="6239" y="1694"/>
                  <a:pt x="5684" y="1694"/>
                </a:cubicBezTo>
                <a:lnTo>
                  <a:pt x="5637" y="1694"/>
                </a:lnTo>
                <a:lnTo>
                  <a:pt x="5637" y="1742"/>
                </a:lnTo>
                <a:cubicBezTo>
                  <a:pt x="5637" y="1885"/>
                  <a:pt x="5644" y="2029"/>
                  <a:pt x="5695" y="2144"/>
                </a:cubicBezTo>
                <a:cubicBezTo>
                  <a:pt x="5303" y="1896"/>
                  <a:pt x="5177" y="1410"/>
                  <a:pt x="4693" y="1410"/>
                </a:cubicBezTo>
                <a:lnTo>
                  <a:pt x="4646" y="1410"/>
                </a:lnTo>
                <a:lnTo>
                  <a:pt x="4646" y="1457"/>
                </a:lnTo>
                <a:cubicBezTo>
                  <a:pt x="4646" y="1642"/>
                  <a:pt x="4647" y="1873"/>
                  <a:pt x="4777" y="2054"/>
                </a:cubicBezTo>
                <a:cubicBezTo>
                  <a:pt x="4366" y="1899"/>
                  <a:pt x="3892" y="1770"/>
                  <a:pt x="3177" y="1770"/>
                </a:cubicBezTo>
                <a:cubicBezTo>
                  <a:pt x="2252" y="1770"/>
                  <a:pt x="1730" y="1986"/>
                  <a:pt x="1225" y="2195"/>
                </a:cubicBezTo>
                <a:cubicBezTo>
                  <a:pt x="853" y="2348"/>
                  <a:pt x="498" y="2494"/>
                  <a:pt x="0" y="2537"/>
                </a:cubicBezTo>
                <a:lnTo>
                  <a:pt x="551" y="2537"/>
                </a:lnTo>
                <a:close/>
                <a:moveTo>
                  <a:pt x="4950" y="1685"/>
                </a:moveTo>
                <a:lnTo>
                  <a:pt x="4950" y="1685"/>
                </a:lnTo>
                <a:cubicBezTo>
                  <a:pt x="4915" y="1658"/>
                  <a:pt x="4879" y="1638"/>
                  <a:pt x="4839" y="1623"/>
                </a:cubicBezTo>
                <a:cubicBezTo>
                  <a:pt x="4841" y="1641"/>
                  <a:pt x="4842" y="1658"/>
                  <a:pt x="4844" y="1675"/>
                </a:cubicBezTo>
                <a:cubicBezTo>
                  <a:pt x="4906" y="1825"/>
                  <a:pt x="4997" y="1958"/>
                  <a:pt x="5110" y="2072"/>
                </a:cubicBezTo>
                <a:cubicBezTo>
                  <a:pt x="5128" y="2079"/>
                  <a:pt x="5148" y="2087"/>
                  <a:pt x="5166" y="2095"/>
                </a:cubicBezTo>
                <a:cubicBezTo>
                  <a:pt x="5255" y="2131"/>
                  <a:pt x="5343" y="2168"/>
                  <a:pt x="5432" y="2202"/>
                </a:cubicBezTo>
                <a:cubicBezTo>
                  <a:pt x="5223" y="2082"/>
                  <a:pt x="5052" y="1903"/>
                  <a:pt x="4950" y="1685"/>
                </a:cubicBezTo>
                <a:close/>
                <a:moveTo>
                  <a:pt x="6017" y="1963"/>
                </a:moveTo>
                <a:lnTo>
                  <a:pt x="6017" y="1963"/>
                </a:lnTo>
                <a:cubicBezTo>
                  <a:pt x="6008" y="1955"/>
                  <a:pt x="5995" y="1942"/>
                  <a:pt x="5981" y="1926"/>
                </a:cubicBezTo>
                <a:cubicBezTo>
                  <a:pt x="5936" y="1912"/>
                  <a:pt x="5888" y="1900"/>
                  <a:pt x="5831" y="1893"/>
                </a:cubicBezTo>
                <a:cubicBezTo>
                  <a:pt x="5831" y="1893"/>
                  <a:pt x="5831" y="1894"/>
                  <a:pt x="5831" y="1894"/>
                </a:cubicBezTo>
                <a:cubicBezTo>
                  <a:pt x="5882" y="1965"/>
                  <a:pt x="5942" y="2022"/>
                  <a:pt x="5952" y="2032"/>
                </a:cubicBezTo>
                <a:cubicBezTo>
                  <a:pt x="6348" y="2409"/>
                  <a:pt x="6915" y="2499"/>
                  <a:pt x="7471" y="2260"/>
                </a:cubicBezTo>
                <a:cubicBezTo>
                  <a:pt x="8092" y="1994"/>
                  <a:pt x="8509" y="1394"/>
                  <a:pt x="8509" y="766"/>
                </a:cubicBezTo>
                <a:cubicBezTo>
                  <a:pt x="8509" y="476"/>
                  <a:pt x="8273" y="239"/>
                  <a:pt x="7982" y="239"/>
                </a:cubicBezTo>
                <a:cubicBezTo>
                  <a:pt x="7691" y="239"/>
                  <a:pt x="7454" y="476"/>
                  <a:pt x="7454" y="767"/>
                </a:cubicBezTo>
                <a:cubicBezTo>
                  <a:pt x="7454" y="925"/>
                  <a:pt x="7583" y="1054"/>
                  <a:pt x="7741" y="1054"/>
                </a:cubicBezTo>
                <a:cubicBezTo>
                  <a:pt x="7900" y="1054"/>
                  <a:pt x="8029" y="925"/>
                  <a:pt x="8029" y="767"/>
                </a:cubicBezTo>
                <a:lnTo>
                  <a:pt x="8029" y="719"/>
                </a:lnTo>
                <a:lnTo>
                  <a:pt x="7934" y="719"/>
                </a:lnTo>
                <a:lnTo>
                  <a:pt x="7934" y="767"/>
                </a:lnTo>
                <a:cubicBezTo>
                  <a:pt x="7934" y="873"/>
                  <a:pt x="7848" y="959"/>
                  <a:pt x="7741" y="959"/>
                </a:cubicBezTo>
                <a:cubicBezTo>
                  <a:pt x="7635" y="959"/>
                  <a:pt x="7548" y="873"/>
                  <a:pt x="7548" y="767"/>
                </a:cubicBezTo>
                <a:cubicBezTo>
                  <a:pt x="7548" y="528"/>
                  <a:pt x="7743" y="333"/>
                  <a:pt x="7982" y="333"/>
                </a:cubicBezTo>
                <a:cubicBezTo>
                  <a:pt x="8220" y="333"/>
                  <a:pt x="8415" y="528"/>
                  <a:pt x="8415" y="767"/>
                </a:cubicBezTo>
                <a:cubicBezTo>
                  <a:pt x="8415" y="1356"/>
                  <a:pt x="8021" y="1922"/>
                  <a:pt x="7434" y="2173"/>
                </a:cubicBezTo>
                <a:cubicBezTo>
                  <a:pt x="6918" y="2395"/>
                  <a:pt x="6389" y="2316"/>
                  <a:pt x="6017" y="1963"/>
                </a:cubicBezTo>
                <a:close/>
                <a:moveTo>
                  <a:pt x="7767" y="1646"/>
                </a:moveTo>
                <a:lnTo>
                  <a:pt x="7767" y="1646"/>
                </a:lnTo>
                <a:cubicBezTo>
                  <a:pt x="7417" y="1903"/>
                  <a:pt x="6998" y="1798"/>
                  <a:pt x="6788" y="1670"/>
                </a:cubicBezTo>
                <a:cubicBezTo>
                  <a:pt x="6776" y="1669"/>
                  <a:pt x="6765" y="1667"/>
                  <a:pt x="6753" y="1666"/>
                </a:cubicBezTo>
                <a:cubicBezTo>
                  <a:pt x="6760" y="1707"/>
                  <a:pt x="6769" y="1743"/>
                  <a:pt x="6782" y="1775"/>
                </a:cubicBezTo>
                <a:cubicBezTo>
                  <a:pt x="7085" y="1938"/>
                  <a:pt x="7503" y="1957"/>
                  <a:pt x="7823" y="1723"/>
                </a:cubicBezTo>
                <a:cubicBezTo>
                  <a:pt x="8102" y="1518"/>
                  <a:pt x="8269" y="1160"/>
                  <a:pt x="8269" y="767"/>
                </a:cubicBezTo>
                <a:cubicBezTo>
                  <a:pt x="8269" y="608"/>
                  <a:pt x="8140" y="479"/>
                  <a:pt x="7982" y="479"/>
                </a:cubicBezTo>
                <a:cubicBezTo>
                  <a:pt x="7823" y="479"/>
                  <a:pt x="7694" y="608"/>
                  <a:pt x="7694" y="767"/>
                </a:cubicBezTo>
                <a:lnTo>
                  <a:pt x="7694" y="814"/>
                </a:lnTo>
                <a:lnTo>
                  <a:pt x="7789" y="814"/>
                </a:lnTo>
                <a:lnTo>
                  <a:pt x="7789" y="767"/>
                </a:lnTo>
                <a:cubicBezTo>
                  <a:pt x="7789" y="660"/>
                  <a:pt x="7875" y="574"/>
                  <a:pt x="7982" y="574"/>
                </a:cubicBezTo>
                <a:cubicBezTo>
                  <a:pt x="8088" y="574"/>
                  <a:pt x="8174" y="660"/>
                  <a:pt x="8174" y="767"/>
                </a:cubicBezTo>
                <a:cubicBezTo>
                  <a:pt x="8174" y="1130"/>
                  <a:pt x="8022" y="1459"/>
                  <a:pt x="7767" y="1646"/>
                </a:cubicBezTo>
                <a:close/>
                <a:moveTo>
                  <a:pt x="1668" y="2537"/>
                </a:moveTo>
                <a:lnTo>
                  <a:pt x="1668" y="2537"/>
                </a:lnTo>
                <a:lnTo>
                  <a:pt x="1950" y="2537"/>
                </a:lnTo>
                <a:cubicBezTo>
                  <a:pt x="2282" y="2429"/>
                  <a:pt x="2664" y="2349"/>
                  <a:pt x="3177" y="2349"/>
                </a:cubicBezTo>
                <a:cubicBezTo>
                  <a:pt x="3690" y="2349"/>
                  <a:pt x="4072" y="2429"/>
                  <a:pt x="4404" y="2537"/>
                </a:cubicBezTo>
                <a:lnTo>
                  <a:pt x="4686" y="2537"/>
                </a:lnTo>
                <a:cubicBezTo>
                  <a:pt x="4288" y="2384"/>
                  <a:pt x="3842" y="2254"/>
                  <a:pt x="3177" y="2254"/>
                </a:cubicBezTo>
                <a:cubicBezTo>
                  <a:pt x="2512" y="2254"/>
                  <a:pt x="2067" y="2384"/>
                  <a:pt x="1668" y="2537"/>
                </a:cubicBezTo>
                <a:close/>
                <a:moveTo>
                  <a:pt x="8317" y="2129"/>
                </a:moveTo>
                <a:lnTo>
                  <a:pt x="8317" y="2129"/>
                </a:lnTo>
                <a:lnTo>
                  <a:pt x="8485" y="2537"/>
                </a:lnTo>
                <a:lnTo>
                  <a:pt x="8383" y="2537"/>
                </a:lnTo>
                <a:lnTo>
                  <a:pt x="8281" y="2291"/>
                </a:lnTo>
                <a:cubicBezTo>
                  <a:pt x="8177" y="2384"/>
                  <a:pt x="8065" y="2466"/>
                  <a:pt x="7946" y="2537"/>
                </a:cubicBezTo>
                <a:lnTo>
                  <a:pt x="7748" y="2537"/>
                </a:lnTo>
                <a:cubicBezTo>
                  <a:pt x="7947" y="2434"/>
                  <a:pt x="8137" y="2298"/>
                  <a:pt x="8317" y="2129"/>
                </a:cubicBezTo>
                <a:close/>
              </a:path>
            </a:pathLst>
          </a:custGeom>
          <a:solidFill>
            <a:srgbClr val="D9D9D6">
              <a:alpha val="25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Placeholder 1">
            <a:extLst>
              <a:ext uri="{FF2B5EF4-FFF2-40B4-BE49-F238E27FC236}">
                <a16:creationId xmlns:a16="http://schemas.microsoft.com/office/drawing/2014/main" id="{01808FED-0359-6A45-8A9C-E946B719C98E}"/>
              </a:ext>
            </a:extLst>
          </p:cNvPr>
          <p:cNvSpPr>
            <a:spLocks noGrp="1"/>
          </p:cNvSpPr>
          <p:nvPr>
            <p:ph type="title"/>
          </p:nvPr>
        </p:nvSpPr>
        <p:spPr>
          <a:xfrm>
            <a:off x="457200" y="411480"/>
            <a:ext cx="8229600" cy="683895"/>
          </a:xfrm>
          <a:prstGeom prst="rect">
            <a:avLst/>
          </a:prstGeom>
        </p:spPr>
        <p:txBody>
          <a:bodyPr vert="horz" lIns="0" tIns="0" rIns="0" bIns="0" rtlCol="0" anchor="t" anchorCtr="0">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EFDB908-AC83-8040-9BEE-F0D0260AC877}"/>
              </a:ext>
            </a:extLst>
          </p:cNvPr>
          <p:cNvSpPr>
            <a:spLocks noGrp="1"/>
          </p:cNvSpPr>
          <p:nvPr>
            <p:ph type="body" idx="1"/>
          </p:nvPr>
        </p:nvSpPr>
        <p:spPr>
          <a:xfrm>
            <a:off x="457200" y="1234440"/>
            <a:ext cx="8229600" cy="3200400"/>
          </a:xfrm>
          <a:prstGeom prst="rect">
            <a:avLst/>
          </a:prstGeom>
        </p:spPr>
        <p:txBody>
          <a:bodyPr vert="horz" lIns="0" tIns="0" rIns="0" bIns="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pic>
        <p:nvPicPr>
          <p:cNvPr id="8" name="Picture 7">
            <a:extLst>
              <a:ext uri="{FF2B5EF4-FFF2-40B4-BE49-F238E27FC236}">
                <a16:creationId xmlns:a16="http://schemas.microsoft.com/office/drawing/2014/main" id="{D5C5675D-01D1-814D-A9D6-08BC5C47C2BC}"/>
              </a:ext>
            </a:extLst>
          </p:cNvPr>
          <p:cNvPicPr>
            <a:picLocks noChangeAspect="1"/>
          </p:cNvPicPr>
          <p:nvPr userDrawn="1"/>
        </p:nvPicPr>
        <p:blipFill>
          <a:blip r:embed="rId27"/>
          <a:stretch>
            <a:fillRect/>
          </a:stretch>
        </p:blipFill>
        <p:spPr>
          <a:xfrm>
            <a:off x="402174" y="4515105"/>
            <a:ext cx="457200" cy="457200"/>
          </a:xfrm>
          <a:prstGeom prst="rect">
            <a:avLst/>
          </a:prstGeom>
        </p:spPr>
      </p:pic>
      <p:sp>
        <p:nvSpPr>
          <p:cNvPr id="13" name="TextBox 12">
            <a:extLst>
              <a:ext uri="{FF2B5EF4-FFF2-40B4-BE49-F238E27FC236}">
                <a16:creationId xmlns:a16="http://schemas.microsoft.com/office/drawing/2014/main" id="{1AA55658-7309-2A4C-A006-993F70713D70}"/>
              </a:ext>
            </a:extLst>
          </p:cNvPr>
          <p:cNvSpPr txBox="1"/>
          <p:nvPr userDrawn="1"/>
        </p:nvSpPr>
        <p:spPr>
          <a:xfrm>
            <a:off x="1005839" y="4697803"/>
            <a:ext cx="4845685" cy="229796"/>
          </a:xfrm>
          <a:prstGeom prst="rect">
            <a:avLst/>
          </a:prstGeom>
          <a:noFill/>
        </p:spPr>
        <p:txBody>
          <a:bodyPr wrap="square" lIns="0" tIns="0" rIns="0" bIns="0" rtlCol="0" anchor="b" anchorCtr="0">
            <a:noAutofit/>
          </a:bodyPr>
          <a:lstStyle/>
          <a:p>
            <a:pPr>
              <a:lnSpc>
                <a:spcPct val="100000"/>
              </a:lnSpc>
            </a:pPr>
            <a:r>
              <a:rPr lang="en-US" sz="500" spc="0" baseline="0" dirty="0">
                <a:solidFill>
                  <a:schemeClr val="tx1"/>
                </a:solidFill>
              </a:rPr>
              <a:t>This material contains information that is proprietary and confidential to American Express. It cannot be shared with third parties without </a:t>
            </a:r>
            <a:br>
              <a:rPr lang="en-US" sz="500" spc="0" baseline="0" dirty="0">
                <a:solidFill>
                  <a:schemeClr val="tx1"/>
                </a:solidFill>
              </a:rPr>
            </a:br>
            <a:r>
              <a:rPr lang="en-US" sz="500" spc="0" baseline="0" dirty="0">
                <a:solidFill>
                  <a:schemeClr val="tx1"/>
                </a:solidFill>
              </a:rPr>
              <a:t>American Express’ written consent. AMERICAN EXPRESS PROPRIETARY &amp; CONFIDENTIAL. DO NOT COPY. DO NOT DISTRIBUTE.</a:t>
            </a:r>
          </a:p>
        </p:txBody>
      </p:sp>
      <p:sp>
        <p:nvSpPr>
          <p:cNvPr id="21" name="Slide Number Placeholder 20">
            <a:extLst>
              <a:ext uri="{FF2B5EF4-FFF2-40B4-BE49-F238E27FC236}">
                <a16:creationId xmlns:a16="http://schemas.microsoft.com/office/drawing/2014/main" id="{D89777B4-3265-5B40-8D1C-2A120F13E903}"/>
              </a:ext>
            </a:extLst>
          </p:cNvPr>
          <p:cNvSpPr>
            <a:spLocks noGrp="1"/>
          </p:cNvSpPr>
          <p:nvPr>
            <p:ph type="sldNum" sz="quarter" idx="4"/>
          </p:nvPr>
        </p:nvSpPr>
        <p:spPr>
          <a:xfrm>
            <a:off x="8229600" y="4723130"/>
            <a:ext cx="457200" cy="229870"/>
          </a:xfrm>
          <a:prstGeom prst="rect">
            <a:avLst/>
          </a:prstGeom>
        </p:spPr>
        <p:txBody>
          <a:bodyPr vert="horz" lIns="0" tIns="0" rIns="0" bIns="0" rtlCol="0" anchor="b" anchorCtr="0"/>
          <a:lstStyle>
            <a:lvl1pPr algn="r">
              <a:defRPr sz="1200">
                <a:solidFill>
                  <a:schemeClr val="bg2"/>
                </a:solidFill>
              </a:defRPr>
            </a:lvl1pPr>
          </a:lstStyle>
          <a:p>
            <a:fld id="{E59C716A-E560-2D44-8739-72D446B232A5}" type="slidenum">
              <a:rPr lang="en-US" smtClean="0"/>
              <a:pPr/>
              <a:t>‹N°›</a:t>
            </a:fld>
            <a:endParaRPr lang="en-US" dirty="0"/>
          </a:p>
        </p:txBody>
      </p:sp>
    </p:spTree>
    <p:extLst>
      <p:ext uri="{BB962C8B-B14F-4D97-AF65-F5344CB8AC3E}">
        <p14:creationId xmlns:p14="http://schemas.microsoft.com/office/powerpoint/2010/main" val="238086075"/>
      </p:ext>
    </p:extLst>
  </p:cSld>
  <p:clrMap bg1="lt1" tx1="dk1" bg2="lt2" tx2="dk2" accent1="accent1" accent2="accent2" accent3="accent3" accent4="accent4" accent5="accent5" accent6="accent6" hlink="hlink" folHlink="folHlink"/>
  <p:sldLayoutIdLst>
    <p:sldLayoutId id="2147483649" r:id="rId1"/>
    <p:sldLayoutId id="2147483665" r:id="rId2"/>
    <p:sldLayoutId id="2147483650" r:id="rId3"/>
    <p:sldLayoutId id="2147483664" r:id="rId4"/>
    <p:sldLayoutId id="2147483652" r:id="rId5"/>
    <p:sldLayoutId id="2147483666" r:id="rId6"/>
    <p:sldLayoutId id="2147483662" r:id="rId7"/>
    <p:sldLayoutId id="2147483667" r:id="rId8"/>
    <p:sldLayoutId id="2147483669" r:id="rId9"/>
    <p:sldLayoutId id="2147483671" r:id="rId10"/>
    <p:sldLayoutId id="2147483670" r:id="rId11"/>
    <p:sldLayoutId id="2147483672" r:id="rId12"/>
    <p:sldLayoutId id="2147483673" r:id="rId13"/>
    <p:sldLayoutId id="2147483674" r:id="rId14"/>
    <p:sldLayoutId id="2147483651" r:id="rId15"/>
    <p:sldLayoutId id="2147483659" r:id="rId16"/>
    <p:sldLayoutId id="2147483657" r:id="rId17"/>
    <p:sldLayoutId id="2147483660" r:id="rId18"/>
    <p:sldLayoutId id="2147483658" r:id="rId19"/>
    <p:sldLayoutId id="2147483661" r:id="rId20"/>
    <p:sldLayoutId id="2147483654" r:id="rId21"/>
    <p:sldLayoutId id="2147483655" r:id="rId22"/>
    <p:sldLayoutId id="2147483675" r:id="rId23"/>
    <p:sldLayoutId id="2147483656" r:id="rId24"/>
    <p:sldLayoutId id="2147483680" r:id="rId2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685800" rtl="0" eaLnBrk="1" latinLnBrk="0" hangingPunct="1">
        <a:lnSpc>
          <a:spcPct val="90000"/>
        </a:lnSpc>
        <a:spcBef>
          <a:spcPct val="0"/>
        </a:spcBef>
        <a:buNone/>
        <a:defRPr sz="2400" kern="1200" spc="-40" baseline="0">
          <a:solidFill>
            <a:schemeClr val="bg2"/>
          </a:solidFill>
          <a:latin typeface="+mj-lt"/>
          <a:ea typeface="+mj-ea"/>
          <a:cs typeface="+mj-cs"/>
        </a:defRPr>
      </a:lvl1pPr>
    </p:titleStyle>
    <p:bodyStyle>
      <a:lvl1pPr marL="171450" indent="-171450" algn="l" defTabSz="685800" rtl="0" eaLnBrk="1" latinLnBrk="0" hangingPunct="1">
        <a:lnSpc>
          <a:spcPct val="120000"/>
        </a:lnSpc>
        <a:spcBef>
          <a:spcPts val="900"/>
        </a:spcBef>
        <a:buSzPct val="120000"/>
        <a:buFont typeface="Arial" panose="020B0604020202020204" pitchFamily="34" charset="0"/>
        <a:buChar char="▪"/>
        <a:defRPr sz="1200" kern="1200">
          <a:solidFill>
            <a:schemeClr val="tx1"/>
          </a:solidFill>
          <a:latin typeface="+mn-lt"/>
          <a:ea typeface="+mn-ea"/>
          <a:cs typeface="+mn-cs"/>
        </a:defRPr>
      </a:lvl1pPr>
      <a:lvl2pPr marL="347472" indent="-171450" algn="l" defTabSz="685800" rtl="0" eaLnBrk="1" latinLnBrk="0" hangingPunct="1">
        <a:lnSpc>
          <a:spcPct val="120000"/>
        </a:lnSpc>
        <a:spcBef>
          <a:spcPts val="300"/>
        </a:spcBef>
        <a:buFont typeface="Arial" panose="020B0604020202020204" pitchFamily="34" charset="0"/>
        <a:buChar char="–"/>
        <a:defRPr sz="1200" kern="1200">
          <a:solidFill>
            <a:schemeClr val="tx1"/>
          </a:solidFill>
          <a:latin typeface="+mn-lt"/>
          <a:ea typeface="+mn-ea"/>
          <a:cs typeface="+mn-cs"/>
        </a:defRPr>
      </a:lvl2pPr>
      <a:lvl3pPr marL="512064" indent="-171450" algn="l" defTabSz="685800" rtl="0" eaLnBrk="1" latinLnBrk="0" hangingPunct="1">
        <a:lnSpc>
          <a:spcPct val="120000"/>
        </a:lnSpc>
        <a:spcBef>
          <a:spcPts val="300"/>
        </a:spcBef>
        <a:buFont typeface="Arial" panose="020B0604020202020204" pitchFamily="34" charset="0"/>
        <a:buChar char="–"/>
        <a:defRPr sz="1200" kern="1200">
          <a:solidFill>
            <a:schemeClr val="tx1"/>
          </a:solidFill>
          <a:latin typeface="+mn-lt"/>
          <a:ea typeface="+mn-ea"/>
          <a:cs typeface="+mn-cs"/>
        </a:defRPr>
      </a:lvl3pPr>
      <a:lvl4pPr marL="685800" indent="-171450" algn="l" defTabSz="685800" rtl="0" eaLnBrk="1" latinLnBrk="0" hangingPunct="1">
        <a:lnSpc>
          <a:spcPct val="120000"/>
        </a:lnSpc>
        <a:spcBef>
          <a:spcPts val="300"/>
        </a:spcBef>
        <a:buFont typeface="Arial" panose="020B0604020202020204" pitchFamily="34" charset="0"/>
        <a:buChar char="–"/>
        <a:defRPr sz="1200" kern="1200">
          <a:solidFill>
            <a:schemeClr val="tx1"/>
          </a:solidFill>
          <a:latin typeface="+mn-lt"/>
          <a:ea typeface="+mn-ea"/>
          <a:cs typeface="+mn-cs"/>
        </a:defRPr>
      </a:lvl4pPr>
      <a:lvl5pPr marL="859536" indent="-171450" algn="l" defTabSz="685800" rtl="0" eaLnBrk="1" latinLnBrk="0" hangingPunct="1">
        <a:lnSpc>
          <a:spcPct val="120000"/>
        </a:lnSpc>
        <a:spcBef>
          <a:spcPts val="300"/>
        </a:spcBef>
        <a:buFont typeface="Arial" panose="020B0604020202020204" pitchFamily="34" charset="0"/>
        <a:buChar char="–"/>
        <a:defRPr sz="1200" kern="1200">
          <a:solidFill>
            <a:schemeClr val="tx1"/>
          </a:solidFill>
          <a:latin typeface="+mn-lt"/>
          <a:ea typeface="+mn-ea"/>
          <a:cs typeface="+mn-cs"/>
        </a:defRPr>
      </a:lvl5pPr>
      <a:lvl6pPr marL="1024128" indent="-171450" algn="l" defTabSz="685800" rtl="0" eaLnBrk="1" latinLnBrk="0" hangingPunct="1">
        <a:lnSpc>
          <a:spcPct val="120000"/>
        </a:lnSpc>
        <a:spcBef>
          <a:spcPts val="300"/>
        </a:spcBef>
        <a:buFont typeface="Arial" panose="020B0604020202020204" pitchFamily="34" charset="0"/>
        <a:buChar char="–"/>
        <a:defRPr sz="1200" kern="1200">
          <a:solidFill>
            <a:schemeClr val="tx1"/>
          </a:solidFill>
          <a:latin typeface="+mn-lt"/>
          <a:ea typeface="+mn-ea"/>
          <a:cs typeface="+mn-cs"/>
        </a:defRPr>
      </a:lvl6pPr>
      <a:lvl7pPr marL="1197864" indent="-171450" algn="l" defTabSz="685800" rtl="0" eaLnBrk="1" latinLnBrk="0" hangingPunct="1">
        <a:lnSpc>
          <a:spcPct val="120000"/>
        </a:lnSpc>
        <a:spcBef>
          <a:spcPts val="300"/>
        </a:spcBef>
        <a:buFont typeface="Arial" panose="020B0604020202020204" pitchFamily="34" charset="0"/>
        <a:buChar char="–"/>
        <a:defRPr sz="1200" kern="1200">
          <a:solidFill>
            <a:schemeClr val="tx1"/>
          </a:solidFill>
          <a:latin typeface="+mn-lt"/>
          <a:ea typeface="+mn-ea"/>
          <a:cs typeface="+mn-cs"/>
        </a:defRPr>
      </a:lvl7pPr>
      <a:lvl8pPr marL="1371600" indent="-171450" algn="l" defTabSz="685800" rtl="0" eaLnBrk="1" latinLnBrk="0" hangingPunct="1">
        <a:lnSpc>
          <a:spcPct val="120000"/>
        </a:lnSpc>
        <a:spcBef>
          <a:spcPts val="300"/>
        </a:spcBef>
        <a:buFont typeface="Arial" panose="020B0604020202020204" pitchFamily="34" charset="0"/>
        <a:buChar char="–"/>
        <a:defRPr sz="1200" kern="1200">
          <a:solidFill>
            <a:schemeClr val="tx1"/>
          </a:solidFill>
          <a:latin typeface="+mn-lt"/>
          <a:ea typeface="+mn-ea"/>
          <a:cs typeface="+mn-cs"/>
        </a:defRPr>
      </a:lvl8pPr>
      <a:lvl9pPr marL="1545336" indent="-171450" algn="l" defTabSz="685800" rtl="0" eaLnBrk="1" latinLnBrk="0" hangingPunct="1">
        <a:lnSpc>
          <a:spcPct val="120000"/>
        </a:lnSpc>
        <a:spcBef>
          <a:spcPts val="300"/>
        </a:spcBef>
        <a:buFont typeface="Arial" panose="020B0604020202020204" pitchFamily="34" charset="0"/>
        <a:buChar char="–"/>
        <a:defRPr sz="1200" kern="1200">
          <a:solidFill>
            <a:schemeClr val="tx1"/>
          </a:solidFill>
          <a:latin typeface="+mn-lt"/>
          <a:ea typeface="+mn-ea"/>
          <a:cs typeface="+mn-cs"/>
        </a:defRPr>
      </a:lvl9pPr>
    </p:bodyStyle>
    <p:otherStyle>
      <a:defPPr>
        <a:defRPr lang="en-US"/>
      </a:defPPr>
      <a:lvl1pPr marL="0" algn="l" defTabSz="685800" rtl="0" eaLnBrk="1" latinLnBrk="0" hangingPunct="1">
        <a:defRPr sz="1200" kern="1200">
          <a:solidFill>
            <a:schemeClr val="tx1"/>
          </a:solidFill>
          <a:latin typeface="+mn-lt"/>
          <a:ea typeface="+mn-ea"/>
          <a:cs typeface="+mn-cs"/>
        </a:defRPr>
      </a:lvl1pPr>
      <a:lvl2pPr marL="342900" algn="l" defTabSz="685800" rtl="0" eaLnBrk="1" latinLnBrk="0" hangingPunct="1">
        <a:defRPr sz="1200" kern="1200">
          <a:solidFill>
            <a:schemeClr val="tx1"/>
          </a:solidFill>
          <a:latin typeface="+mn-lt"/>
          <a:ea typeface="+mn-ea"/>
          <a:cs typeface="+mn-cs"/>
        </a:defRPr>
      </a:lvl2pPr>
      <a:lvl3pPr marL="685800" algn="l" defTabSz="685800" rtl="0" eaLnBrk="1" latinLnBrk="0" hangingPunct="1">
        <a:defRPr sz="1200" kern="1200">
          <a:solidFill>
            <a:schemeClr val="tx1"/>
          </a:solidFill>
          <a:latin typeface="+mn-lt"/>
          <a:ea typeface="+mn-ea"/>
          <a:cs typeface="+mn-cs"/>
        </a:defRPr>
      </a:lvl3pPr>
      <a:lvl4pPr marL="1028700" algn="l" defTabSz="685800" rtl="0" eaLnBrk="1" latinLnBrk="0" hangingPunct="1">
        <a:defRPr sz="1200" kern="1200">
          <a:solidFill>
            <a:schemeClr val="tx1"/>
          </a:solidFill>
          <a:latin typeface="+mn-lt"/>
          <a:ea typeface="+mn-ea"/>
          <a:cs typeface="+mn-cs"/>
        </a:defRPr>
      </a:lvl4pPr>
      <a:lvl5pPr marL="1371600" algn="l" defTabSz="685800" rtl="0" eaLnBrk="1" latinLnBrk="0" hangingPunct="1">
        <a:defRPr sz="1200" kern="1200">
          <a:solidFill>
            <a:schemeClr val="tx1"/>
          </a:solidFill>
          <a:latin typeface="+mn-lt"/>
          <a:ea typeface="+mn-ea"/>
          <a:cs typeface="+mn-cs"/>
        </a:defRPr>
      </a:lvl5pPr>
      <a:lvl6pPr marL="1714500" algn="l" defTabSz="685800" rtl="0" eaLnBrk="1" latinLnBrk="0" hangingPunct="1">
        <a:defRPr sz="1200" kern="1200">
          <a:solidFill>
            <a:schemeClr val="tx1"/>
          </a:solidFill>
          <a:latin typeface="+mn-lt"/>
          <a:ea typeface="+mn-ea"/>
          <a:cs typeface="+mn-cs"/>
        </a:defRPr>
      </a:lvl6pPr>
      <a:lvl7pPr marL="2057400" algn="l" defTabSz="685800" rtl="0" eaLnBrk="1" latinLnBrk="0" hangingPunct="1">
        <a:defRPr sz="1200" kern="1200">
          <a:solidFill>
            <a:schemeClr val="tx1"/>
          </a:solidFill>
          <a:latin typeface="+mn-lt"/>
          <a:ea typeface="+mn-ea"/>
          <a:cs typeface="+mn-cs"/>
        </a:defRPr>
      </a:lvl7pPr>
      <a:lvl8pPr marL="2400300" algn="l" defTabSz="685800" rtl="0" eaLnBrk="1" latinLnBrk="0" hangingPunct="1">
        <a:defRPr sz="1200" kern="1200">
          <a:solidFill>
            <a:schemeClr val="tx1"/>
          </a:solidFill>
          <a:latin typeface="+mn-lt"/>
          <a:ea typeface="+mn-ea"/>
          <a:cs typeface="+mn-cs"/>
        </a:defRPr>
      </a:lvl8pPr>
      <a:lvl9pPr marL="2743200" algn="l" defTabSz="685800" rtl="0" eaLnBrk="1" latinLnBrk="0" hangingPunct="1">
        <a:defRPr sz="12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58" userDrawn="1">
          <p15:clr>
            <a:srgbClr val="F26B43"/>
          </p15:clr>
        </p15:guide>
        <p15:guide id="2" pos="288" userDrawn="1">
          <p15:clr>
            <a:srgbClr val="F26B43"/>
          </p15:clr>
        </p15:guide>
        <p15:guide id="3" pos="5472" userDrawn="1">
          <p15:clr>
            <a:srgbClr val="F26B43"/>
          </p15:clr>
        </p15:guide>
        <p15:guide id="4" orient="horz" pos="776" userDrawn="1">
          <p15:clr>
            <a:srgbClr val="F26B43"/>
          </p15:clr>
        </p15:guide>
        <p15:guide id="6" pos="2880" userDrawn="1">
          <p15:clr>
            <a:srgbClr val="F26B43"/>
          </p15:clr>
        </p15:guide>
        <p15:guide id="7" pos="1901" userDrawn="1">
          <p15:clr>
            <a:srgbClr val="F26B43"/>
          </p15:clr>
        </p15:guide>
        <p15:guide id="8" pos="2074" userDrawn="1">
          <p15:clr>
            <a:srgbClr val="F26B43"/>
          </p15:clr>
        </p15:guide>
        <p15:guide id="11" pos="3859" userDrawn="1">
          <p15:clr>
            <a:srgbClr val="F26B43"/>
          </p15:clr>
        </p15:guide>
        <p15:guide id="12" pos="3686" userDrawn="1">
          <p15:clr>
            <a:srgbClr val="F26B43"/>
          </p15:clr>
        </p15:guide>
        <p15:guide id="13" pos="4666" userDrawn="1">
          <p15:clr>
            <a:srgbClr val="F26B43"/>
          </p15:clr>
        </p15:guide>
        <p15:guide id="14" orient="horz" pos="2794" userDrawn="1">
          <p15:clr>
            <a:srgbClr val="F26B43"/>
          </p15:clr>
        </p15:guide>
        <p15:guide id="15" pos="2794" userDrawn="1">
          <p15:clr>
            <a:srgbClr val="F26B43"/>
          </p15:clr>
        </p15:guide>
        <p15:guide id="16" pos="296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18" Type="http://schemas.openxmlformats.org/officeDocument/2006/relationships/image" Target="../media/image19.jpe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17" Type="http://schemas.openxmlformats.org/officeDocument/2006/relationships/image" Target="../media/image18.png"/><Relationship Id="rId2" Type="http://schemas.openxmlformats.org/officeDocument/2006/relationships/notesSlide" Target="../notesSlides/notesSlide2.xml"/><Relationship Id="rId16" Type="http://schemas.openxmlformats.org/officeDocument/2006/relationships/image" Target="../media/image17.png"/><Relationship Id="rId1" Type="http://schemas.openxmlformats.org/officeDocument/2006/relationships/slideLayout" Target="../slideLayouts/slideLayout25.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png"/><Relationship Id="rId19" Type="http://schemas.openxmlformats.org/officeDocument/2006/relationships/image" Target="../media/image20.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3.xml.rels><?xml version="1.0" encoding="UTF-8" standalone="yes"?>
<Relationships xmlns="http://schemas.openxmlformats.org/package/2006/relationships"><Relationship Id="rId8" Type="http://schemas.openxmlformats.org/officeDocument/2006/relationships/image" Target="../media/image26.png"/><Relationship Id="rId13" Type="http://schemas.openxmlformats.org/officeDocument/2006/relationships/image" Target="../media/image31.png"/><Relationship Id="rId18" Type="http://schemas.openxmlformats.org/officeDocument/2006/relationships/image" Target="../media/image36.png"/><Relationship Id="rId26" Type="http://schemas.openxmlformats.org/officeDocument/2006/relationships/image" Target="../media/image44.png"/><Relationship Id="rId3" Type="http://schemas.openxmlformats.org/officeDocument/2006/relationships/image" Target="../media/image21.jpeg"/><Relationship Id="rId21" Type="http://schemas.openxmlformats.org/officeDocument/2006/relationships/image" Target="../media/image39.png"/><Relationship Id="rId7" Type="http://schemas.openxmlformats.org/officeDocument/2006/relationships/image" Target="../media/image25.png"/><Relationship Id="rId12" Type="http://schemas.openxmlformats.org/officeDocument/2006/relationships/image" Target="../media/image30.png"/><Relationship Id="rId17" Type="http://schemas.openxmlformats.org/officeDocument/2006/relationships/image" Target="../media/image35.png"/><Relationship Id="rId25" Type="http://schemas.openxmlformats.org/officeDocument/2006/relationships/image" Target="../media/image43.png"/><Relationship Id="rId2" Type="http://schemas.openxmlformats.org/officeDocument/2006/relationships/notesSlide" Target="../notesSlides/notesSlide3.xml"/><Relationship Id="rId16" Type="http://schemas.openxmlformats.org/officeDocument/2006/relationships/image" Target="../media/image34.png"/><Relationship Id="rId20" Type="http://schemas.openxmlformats.org/officeDocument/2006/relationships/image" Target="../media/image38.png"/><Relationship Id="rId29" Type="http://schemas.openxmlformats.org/officeDocument/2006/relationships/image" Target="../media/image4.png"/><Relationship Id="rId1" Type="http://schemas.openxmlformats.org/officeDocument/2006/relationships/slideLayout" Target="../slideLayouts/slideLayout25.xml"/><Relationship Id="rId6" Type="http://schemas.openxmlformats.org/officeDocument/2006/relationships/image" Target="../media/image24.png"/><Relationship Id="rId11" Type="http://schemas.openxmlformats.org/officeDocument/2006/relationships/image" Target="../media/image29.jpeg"/><Relationship Id="rId24" Type="http://schemas.openxmlformats.org/officeDocument/2006/relationships/image" Target="../media/image42.png"/><Relationship Id="rId5" Type="http://schemas.openxmlformats.org/officeDocument/2006/relationships/image" Target="../media/image23.png"/><Relationship Id="rId15" Type="http://schemas.openxmlformats.org/officeDocument/2006/relationships/image" Target="../media/image33.png"/><Relationship Id="rId23" Type="http://schemas.openxmlformats.org/officeDocument/2006/relationships/image" Target="../media/image41.png"/><Relationship Id="rId28" Type="http://schemas.openxmlformats.org/officeDocument/2006/relationships/image" Target="../media/image46.png"/><Relationship Id="rId10" Type="http://schemas.openxmlformats.org/officeDocument/2006/relationships/image" Target="../media/image28.png"/><Relationship Id="rId19" Type="http://schemas.openxmlformats.org/officeDocument/2006/relationships/image" Target="../media/image37.png"/><Relationship Id="rId4" Type="http://schemas.openxmlformats.org/officeDocument/2006/relationships/image" Target="../media/image22.jpeg"/><Relationship Id="rId9" Type="http://schemas.openxmlformats.org/officeDocument/2006/relationships/image" Target="../media/image27.png"/><Relationship Id="rId14" Type="http://schemas.openxmlformats.org/officeDocument/2006/relationships/image" Target="../media/image32.png"/><Relationship Id="rId22" Type="http://schemas.openxmlformats.org/officeDocument/2006/relationships/image" Target="../media/image40.png"/><Relationship Id="rId27" Type="http://schemas.openxmlformats.org/officeDocument/2006/relationships/image" Target="../media/image45.png"/></Relationships>
</file>

<file path=ppt/slides/_rels/slide4.xml.rels><?xml version="1.0" encoding="UTF-8" standalone="yes"?>
<Relationships xmlns="http://schemas.openxmlformats.org/package/2006/relationships"><Relationship Id="rId8" Type="http://schemas.openxmlformats.org/officeDocument/2006/relationships/image" Target="../media/image51.png"/><Relationship Id="rId3" Type="http://schemas.openxmlformats.org/officeDocument/2006/relationships/image" Target="../media/image4.png"/><Relationship Id="rId7" Type="http://schemas.openxmlformats.org/officeDocument/2006/relationships/image" Target="../media/image50.png"/><Relationship Id="rId12" Type="http://schemas.openxmlformats.org/officeDocument/2006/relationships/image" Target="../media/image55.png"/><Relationship Id="rId2" Type="http://schemas.openxmlformats.org/officeDocument/2006/relationships/notesSlide" Target="../notesSlides/notesSlide4.xml"/><Relationship Id="rId1" Type="http://schemas.openxmlformats.org/officeDocument/2006/relationships/slideLayout" Target="../slideLayouts/slideLayout25.xml"/><Relationship Id="rId6" Type="http://schemas.openxmlformats.org/officeDocument/2006/relationships/image" Target="../media/image49.png"/><Relationship Id="rId11" Type="http://schemas.openxmlformats.org/officeDocument/2006/relationships/image" Target="../media/image54.png"/><Relationship Id="rId5" Type="http://schemas.openxmlformats.org/officeDocument/2006/relationships/image" Target="../media/image48.png"/><Relationship Id="rId10" Type="http://schemas.openxmlformats.org/officeDocument/2006/relationships/image" Target="../media/image53.png"/><Relationship Id="rId4" Type="http://schemas.openxmlformats.org/officeDocument/2006/relationships/image" Target="../media/image47.png"/><Relationship Id="rId9" Type="http://schemas.openxmlformats.org/officeDocument/2006/relationships/image" Target="../media/image5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39FFC-8350-1D46-9631-40E09A17E999}"/>
              </a:ext>
            </a:extLst>
          </p:cNvPr>
          <p:cNvSpPr>
            <a:spLocks noGrp="1"/>
          </p:cNvSpPr>
          <p:nvPr>
            <p:ph type="ctrTitle"/>
          </p:nvPr>
        </p:nvSpPr>
        <p:spPr/>
        <p:txBody>
          <a:bodyPr/>
          <a:lstStyle/>
          <a:p>
            <a:r>
              <a:rPr lang="en-US" dirty="0"/>
              <a:t>Popular Taxi Services &amp; Apps: Global Acceptance</a:t>
            </a:r>
          </a:p>
        </p:txBody>
      </p:sp>
      <p:sp>
        <p:nvSpPr>
          <p:cNvPr id="3" name="Subtitle 2">
            <a:extLst>
              <a:ext uri="{FF2B5EF4-FFF2-40B4-BE49-F238E27FC236}">
                <a16:creationId xmlns:a16="http://schemas.microsoft.com/office/drawing/2014/main" id="{F2075074-8BB1-ED46-B656-AB4D940A0469}"/>
              </a:ext>
            </a:extLst>
          </p:cNvPr>
          <p:cNvSpPr>
            <a:spLocks noGrp="1"/>
          </p:cNvSpPr>
          <p:nvPr>
            <p:ph type="subTitle" idx="1"/>
          </p:nvPr>
        </p:nvSpPr>
        <p:spPr/>
        <p:txBody>
          <a:bodyPr/>
          <a:lstStyle/>
          <a:p>
            <a:r>
              <a:rPr lang="en-US" dirty="0"/>
              <a:t>March 2024</a:t>
            </a:r>
          </a:p>
        </p:txBody>
      </p:sp>
    </p:spTree>
    <p:extLst>
      <p:ext uri="{BB962C8B-B14F-4D97-AF65-F5344CB8AC3E}">
        <p14:creationId xmlns:p14="http://schemas.microsoft.com/office/powerpoint/2010/main" val="1267285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p:cNvSpPr>
            <a:spLocks noGrp="1"/>
          </p:cNvSpPr>
          <p:nvPr>
            <p:ph type="body" sz="quarter" idx="11"/>
          </p:nvPr>
        </p:nvSpPr>
        <p:spPr>
          <a:xfrm>
            <a:off x="1016545" y="856673"/>
            <a:ext cx="7109132" cy="1121717"/>
          </a:xfrm>
        </p:spPr>
        <p:txBody>
          <a:bodyPr wrap="square">
            <a:spAutoFit/>
          </a:bodyPr>
          <a:lstStyle/>
          <a:p>
            <a:pPr marL="0" indent="0" algn="ctr">
              <a:buNone/>
            </a:pPr>
            <a:r>
              <a:rPr lang="en-US" sz="2000" b="1" dirty="0">
                <a:solidFill>
                  <a:srgbClr val="7030A0"/>
                </a:solidFill>
                <a:latin typeface="BentonSans Regular" panose="02000503000000020004" pitchFamily="2" charset="0"/>
              </a:rPr>
              <a:t>Cabify</a:t>
            </a:r>
            <a:r>
              <a:rPr lang="en-US" sz="2000" b="1" dirty="0"/>
              <a:t>	</a:t>
            </a:r>
            <a:r>
              <a:rPr lang="en-US" sz="2000" b="1" dirty="0">
                <a:solidFill>
                  <a:srgbClr val="92D050"/>
                </a:solidFill>
                <a:latin typeface="BentonSans Regular" panose="02000503000000020004" pitchFamily="2" charset="0"/>
              </a:rPr>
              <a:t>Grab	</a:t>
            </a:r>
            <a:r>
              <a:rPr lang="en-US" sz="2000" b="1" dirty="0">
                <a:solidFill>
                  <a:srgbClr val="00B050"/>
                </a:solidFill>
              </a:rPr>
              <a:t>	</a:t>
            </a:r>
            <a:r>
              <a:rPr lang="en-US" sz="2000" b="1" dirty="0">
                <a:solidFill>
                  <a:srgbClr val="C00000"/>
                </a:solidFill>
                <a:latin typeface="BentonSans Regular" panose="02000503000000020004" pitchFamily="2" charset="0"/>
              </a:rPr>
              <a:t>Free Now </a:t>
            </a:r>
            <a:r>
              <a:rPr lang="en-US" sz="2000" b="1" dirty="0">
                <a:solidFill>
                  <a:srgbClr val="C00000"/>
                </a:solidFill>
              </a:rPr>
              <a:t>		</a:t>
            </a:r>
            <a:r>
              <a:rPr lang="en-US" sz="2000" b="1" dirty="0">
                <a:solidFill>
                  <a:srgbClr val="000000"/>
                </a:solidFill>
                <a:latin typeface="BentonSans Regular" panose="02000503000000020004" pitchFamily="2" charset="0"/>
              </a:rPr>
              <a:t>Uber</a:t>
            </a:r>
            <a:r>
              <a:rPr lang="en-US" sz="2000" b="1" dirty="0">
                <a:solidFill>
                  <a:srgbClr val="C00000"/>
                </a:solidFill>
              </a:rPr>
              <a:t> 		</a:t>
            </a:r>
            <a:r>
              <a:rPr lang="en-US" sz="2000" b="1" dirty="0">
                <a:solidFill>
                  <a:srgbClr val="00B050"/>
                </a:solidFill>
                <a:latin typeface="BentonSans Regular" panose="02000503000000020004" pitchFamily="2" charset="0"/>
              </a:rPr>
              <a:t>Bolt</a:t>
            </a:r>
            <a:r>
              <a:rPr lang="en-US" sz="2000" b="1" dirty="0">
                <a:solidFill>
                  <a:srgbClr val="00B050"/>
                </a:solidFill>
              </a:rPr>
              <a:t> </a:t>
            </a:r>
            <a:endParaRPr lang="en-US" sz="700" dirty="0"/>
          </a:p>
          <a:p>
            <a:pPr marL="0" indent="0">
              <a:buNone/>
            </a:pPr>
            <a:endParaRPr lang="en-US" sz="700" dirty="0"/>
          </a:p>
          <a:p>
            <a:pPr marL="0" indent="0">
              <a:spcBef>
                <a:spcPts val="0"/>
              </a:spcBef>
              <a:buNone/>
            </a:pPr>
            <a:endParaRPr lang="en-US" sz="700" dirty="0"/>
          </a:p>
          <a:p>
            <a:pPr marL="0" indent="0">
              <a:spcBef>
                <a:spcPts val="0"/>
              </a:spcBef>
              <a:buNone/>
            </a:pPr>
            <a:endParaRPr lang="en-US" sz="700" dirty="0"/>
          </a:p>
          <a:p>
            <a:pPr marL="0" indent="0">
              <a:spcBef>
                <a:spcPts val="0"/>
              </a:spcBef>
              <a:buNone/>
            </a:pPr>
            <a:endParaRPr lang="en-US" sz="700" dirty="0"/>
          </a:p>
          <a:p>
            <a:pPr marL="0" indent="0">
              <a:spcBef>
                <a:spcPts val="0"/>
              </a:spcBef>
              <a:buNone/>
            </a:pPr>
            <a:endParaRPr lang="en-US" sz="700" dirty="0"/>
          </a:p>
        </p:txBody>
      </p:sp>
      <p:sp>
        <p:nvSpPr>
          <p:cNvPr id="4" name="Title 3"/>
          <p:cNvSpPr>
            <a:spLocks noGrp="1"/>
          </p:cNvSpPr>
          <p:nvPr>
            <p:ph type="title"/>
          </p:nvPr>
        </p:nvSpPr>
        <p:spPr>
          <a:xfrm>
            <a:off x="76200" y="43191"/>
            <a:ext cx="3571652" cy="440999"/>
          </a:xfrm>
        </p:spPr>
        <p:txBody>
          <a:bodyPr anchor="b"/>
          <a:lstStyle/>
          <a:p>
            <a:r>
              <a:rPr lang="en-US" dirty="0">
                <a:solidFill>
                  <a:srgbClr val="006FCF"/>
                </a:solidFill>
                <a:latin typeface="Guardian Egyp Light" panose="02060403050503060803" pitchFamily="18" charset="0"/>
              </a:rPr>
              <a:t>TAXI PROVIDERS </a:t>
            </a:r>
          </a:p>
        </p:txBody>
      </p:sp>
      <p:pic>
        <p:nvPicPr>
          <p:cNvPr id="9" name="Picture 8"/>
          <p:cNvPicPr>
            <a:picLocks noChangeAspect="1"/>
          </p:cNvPicPr>
          <p:nvPr/>
        </p:nvPicPr>
        <p:blipFill rotWithShape="1">
          <a:blip r:embed="rId3"/>
          <a:srcRect l="72250" t="9629" r="10774" b="49116"/>
          <a:stretch/>
        </p:blipFill>
        <p:spPr>
          <a:xfrm>
            <a:off x="2339227" y="124165"/>
            <a:ext cx="357717" cy="357717"/>
          </a:xfrm>
          <a:prstGeom prst="rect">
            <a:avLst/>
          </a:prstGeom>
        </p:spPr>
      </p:pic>
      <p:sp>
        <p:nvSpPr>
          <p:cNvPr id="10" name="Freeform 5">
            <a:extLst>
              <a:ext uri="{FF2B5EF4-FFF2-40B4-BE49-F238E27FC236}">
                <a16:creationId xmlns:a16="http://schemas.microsoft.com/office/drawing/2014/main" id="{E01E55ED-B9BC-124E-93D5-EC36F4D89B7C}"/>
              </a:ext>
            </a:extLst>
          </p:cNvPr>
          <p:cNvSpPr>
            <a:spLocks noEditPoints="1"/>
          </p:cNvSpPr>
          <p:nvPr/>
        </p:nvSpPr>
        <p:spPr bwMode="hidden">
          <a:xfrm>
            <a:off x="5715000" y="84925"/>
            <a:ext cx="3429000" cy="571088"/>
          </a:xfrm>
          <a:custGeom>
            <a:avLst/>
            <a:gdLst>
              <a:gd name="T0" fmla="*/ 8350 w 16415"/>
              <a:gd name="T1" fmla="*/ 1167 h 4031"/>
              <a:gd name="T2" fmla="*/ 8005 w 16415"/>
              <a:gd name="T3" fmla="*/ 2128 h 4031"/>
              <a:gd name="T4" fmla="*/ 8883 w 16415"/>
              <a:gd name="T5" fmla="*/ 1905 h 4031"/>
              <a:gd name="T6" fmla="*/ 9866 w 16415"/>
              <a:gd name="T7" fmla="*/ 1832 h 4031"/>
              <a:gd name="T8" fmla="*/ 9058 w 16415"/>
              <a:gd name="T9" fmla="*/ 1879 h 4031"/>
              <a:gd name="T10" fmla="*/ 9862 w 16415"/>
              <a:gd name="T11" fmla="*/ 874 h 4031"/>
              <a:gd name="T12" fmla="*/ 7008 w 16415"/>
              <a:gd name="T13" fmla="*/ 1972 h 4031"/>
              <a:gd name="T14" fmla="*/ 7710 w 16415"/>
              <a:gd name="T15" fmla="*/ 1980 h 4031"/>
              <a:gd name="T16" fmla="*/ 7709 w 16415"/>
              <a:gd name="T17" fmla="*/ 1539 h 4031"/>
              <a:gd name="T18" fmla="*/ 11031 w 16415"/>
              <a:gd name="T19" fmla="*/ 1143 h 4031"/>
              <a:gd name="T20" fmla="*/ 11528 w 16415"/>
              <a:gd name="T21" fmla="*/ 1674 h 4031"/>
              <a:gd name="T22" fmla="*/ 11634 w 16415"/>
              <a:gd name="T23" fmla="*/ 2145 h 4031"/>
              <a:gd name="T24" fmla="*/ 11610 w 16415"/>
              <a:gd name="T25" fmla="*/ 1286 h 4031"/>
              <a:gd name="T26" fmla="*/ 3823 w 16415"/>
              <a:gd name="T27" fmla="*/ 2319 h 4031"/>
              <a:gd name="T28" fmla="*/ 2928 w 16415"/>
              <a:gd name="T29" fmla="*/ 3077 h 4031"/>
              <a:gd name="T30" fmla="*/ 3382 w 16415"/>
              <a:gd name="T31" fmla="*/ 2972 h 4031"/>
              <a:gd name="T32" fmla="*/ 3985 w 16415"/>
              <a:gd name="T33" fmla="*/ 3154 h 4031"/>
              <a:gd name="T34" fmla="*/ 11751 w 16415"/>
              <a:gd name="T35" fmla="*/ 2186 h 4031"/>
              <a:gd name="T36" fmla="*/ 12295 w 16415"/>
              <a:gd name="T37" fmla="*/ 1743 h 4031"/>
              <a:gd name="T38" fmla="*/ 12772 w 16415"/>
              <a:gd name="T39" fmla="*/ 2579 h 4031"/>
              <a:gd name="T40" fmla="*/ 11751 w 16415"/>
              <a:gd name="T41" fmla="*/ 2186 h 4031"/>
              <a:gd name="T42" fmla="*/ 6622 w 16415"/>
              <a:gd name="T43" fmla="*/ 1639 h 4031"/>
              <a:gd name="T44" fmla="*/ 5804 w 16415"/>
              <a:gd name="T45" fmla="*/ 2360 h 4031"/>
              <a:gd name="T46" fmla="*/ 6031 w 16415"/>
              <a:gd name="T47" fmla="*/ 2165 h 4031"/>
              <a:gd name="T48" fmla="*/ 5815 w 16415"/>
              <a:gd name="T49" fmla="*/ 1939 h 4031"/>
              <a:gd name="T50" fmla="*/ 5536 w 16415"/>
              <a:gd name="T51" fmla="*/ 2582 h 4031"/>
              <a:gd name="T52" fmla="*/ 5970 w 16415"/>
              <a:gd name="T53" fmla="*/ 2455 h 4031"/>
              <a:gd name="T54" fmla="*/ 4451 w 16415"/>
              <a:gd name="T55" fmla="*/ 2582 h 4031"/>
              <a:gd name="T56" fmla="*/ 4451 w 16415"/>
              <a:gd name="T57" fmla="*/ 2976 h 4031"/>
              <a:gd name="T58" fmla="*/ 4285 w 16415"/>
              <a:gd name="T59" fmla="*/ 2187 h 4031"/>
              <a:gd name="T60" fmla="*/ 2248 w 16415"/>
              <a:gd name="T61" fmla="*/ 2518 h 4031"/>
              <a:gd name="T62" fmla="*/ 2248 w 16415"/>
              <a:gd name="T63" fmla="*/ 2518 h 4031"/>
              <a:gd name="T64" fmla="*/ 1817 w 16415"/>
              <a:gd name="T65" fmla="*/ 2513 h 4031"/>
              <a:gd name="T66" fmla="*/ 2201 w 16415"/>
              <a:gd name="T67" fmla="*/ 1906 h 4031"/>
              <a:gd name="T68" fmla="*/ 15998 w 16415"/>
              <a:gd name="T69" fmla="*/ 2936 h 4031"/>
              <a:gd name="T70" fmla="*/ 15998 w 16415"/>
              <a:gd name="T71" fmla="*/ 2936 h 4031"/>
              <a:gd name="T72" fmla="*/ 16415 w 16415"/>
              <a:gd name="T73" fmla="*/ 1837 h 4031"/>
              <a:gd name="T74" fmla="*/ 1484 w 16415"/>
              <a:gd name="T75" fmla="*/ 1228 h 4031"/>
              <a:gd name="T76" fmla="*/ 15705 w 16415"/>
              <a:gd name="T77" fmla="*/ 3462 h 4031"/>
              <a:gd name="T78" fmla="*/ 9796 w 16415"/>
              <a:gd name="T79" fmla="*/ 2299 h 4031"/>
              <a:gd name="T80" fmla="*/ 3887 w 16415"/>
              <a:gd name="T81" fmla="*/ 1730 h 4031"/>
              <a:gd name="T82" fmla="*/ 13550 w 16415"/>
              <a:gd name="T83" fmla="*/ 2146 h 4031"/>
              <a:gd name="T84" fmla="*/ 13270 w 16415"/>
              <a:gd name="T85" fmla="*/ 1920 h 4031"/>
              <a:gd name="T86" fmla="*/ 12918 w 16415"/>
              <a:gd name="T87" fmla="*/ 2639 h 4031"/>
              <a:gd name="T88" fmla="*/ 13714 w 16415"/>
              <a:gd name="T89" fmla="*/ 2174 h 4031"/>
              <a:gd name="T90" fmla="*/ 16415 w 16415"/>
              <a:gd name="T91" fmla="*/ 2110 h 4031"/>
              <a:gd name="T92" fmla="*/ 16415 w 16415"/>
              <a:gd name="T93" fmla="*/ 2691 h 4031"/>
              <a:gd name="T94" fmla="*/ 16415 w 16415"/>
              <a:gd name="T95" fmla="*/ 3995 h 4031"/>
              <a:gd name="T96" fmla="*/ 3887 w 16415"/>
              <a:gd name="T97" fmla="*/ 4031 h 4031"/>
              <a:gd name="T98" fmla="*/ 9796 w 16415"/>
              <a:gd name="T99" fmla="*/ 0 h 4031"/>
              <a:gd name="T100" fmla="*/ 15705 w 16415"/>
              <a:gd name="T101" fmla="*/ 1484 h 4031"/>
              <a:gd name="T102" fmla="*/ 197 w 16415"/>
              <a:gd name="T103" fmla="*/ 2751 h 4031"/>
              <a:gd name="T104" fmla="*/ 16415 w 16415"/>
              <a:gd name="T105" fmla="*/ 3833 h 4031"/>
              <a:gd name="T106" fmla="*/ 15166 w 16415"/>
              <a:gd name="T107" fmla="*/ 2576 h 4031"/>
              <a:gd name="T108" fmla="*/ 15166 w 16415"/>
              <a:gd name="T109" fmla="*/ 2977 h 4031"/>
              <a:gd name="T110" fmla="*/ 15000 w 16415"/>
              <a:gd name="T111" fmla="*/ 2165 h 4031"/>
              <a:gd name="T112" fmla="*/ 14324 w 16415"/>
              <a:gd name="T113" fmla="*/ 2477 h 4031"/>
              <a:gd name="T114" fmla="*/ 14315 w 16415"/>
              <a:gd name="T115" fmla="*/ 2230 h 4031"/>
              <a:gd name="T116" fmla="*/ 14727 w 16415"/>
              <a:gd name="T117" fmla="*/ 2415 h 4031"/>
              <a:gd name="T118" fmla="*/ 14065 w 16415"/>
              <a:gd name="T119" fmla="*/ 2991 h 4031"/>
              <a:gd name="T120" fmla="*/ 14760 w 16415"/>
              <a:gd name="T121" fmla="*/ 3104 h 4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6415" h="4031">
                <a:moveTo>
                  <a:pt x="8553" y="1601"/>
                </a:moveTo>
                <a:lnTo>
                  <a:pt x="8553" y="1601"/>
                </a:lnTo>
                <a:cubicBezTo>
                  <a:pt x="8420" y="1626"/>
                  <a:pt x="8286" y="1662"/>
                  <a:pt x="8154" y="1710"/>
                </a:cubicBezTo>
                <a:cubicBezTo>
                  <a:pt x="8206" y="1564"/>
                  <a:pt x="8337" y="1201"/>
                  <a:pt x="8350" y="1167"/>
                </a:cubicBezTo>
                <a:cubicBezTo>
                  <a:pt x="8350" y="1167"/>
                  <a:pt x="8497" y="1482"/>
                  <a:pt x="8553" y="1601"/>
                </a:cubicBezTo>
                <a:close/>
                <a:moveTo>
                  <a:pt x="7806" y="2198"/>
                </a:moveTo>
                <a:lnTo>
                  <a:pt x="7806" y="2198"/>
                </a:lnTo>
                <a:cubicBezTo>
                  <a:pt x="7872" y="2174"/>
                  <a:pt x="7938" y="2151"/>
                  <a:pt x="8005" y="2128"/>
                </a:cubicBezTo>
                <a:cubicBezTo>
                  <a:pt x="8033" y="2050"/>
                  <a:pt x="8062" y="1969"/>
                  <a:pt x="8091" y="1889"/>
                </a:cubicBezTo>
                <a:cubicBezTo>
                  <a:pt x="8264" y="1820"/>
                  <a:pt x="8441" y="1769"/>
                  <a:pt x="8618" y="1739"/>
                </a:cubicBezTo>
                <a:cubicBezTo>
                  <a:pt x="8636" y="1778"/>
                  <a:pt x="8693" y="1899"/>
                  <a:pt x="8711" y="1938"/>
                </a:cubicBezTo>
                <a:cubicBezTo>
                  <a:pt x="8732" y="1932"/>
                  <a:pt x="8862" y="1909"/>
                  <a:pt x="8883" y="1905"/>
                </a:cubicBezTo>
                <a:cubicBezTo>
                  <a:pt x="8740" y="1608"/>
                  <a:pt x="8591" y="1306"/>
                  <a:pt x="8439" y="1007"/>
                </a:cubicBezTo>
                <a:cubicBezTo>
                  <a:pt x="8369" y="1022"/>
                  <a:pt x="8300" y="1038"/>
                  <a:pt x="8234" y="1055"/>
                </a:cubicBezTo>
                <a:cubicBezTo>
                  <a:pt x="8086" y="1440"/>
                  <a:pt x="7942" y="1825"/>
                  <a:pt x="7806" y="2198"/>
                </a:cubicBezTo>
                <a:close/>
                <a:moveTo>
                  <a:pt x="9866" y="1832"/>
                </a:moveTo>
                <a:lnTo>
                  <a:pt x="9866" y="1832"/>
                </a:lnTo>
                <a:cubicBezTo>
                  <a:pt x="9649" y="1579"/>
                  <a:pt x="9429" y="1337"/>
                  <a:pt x="9213" y="1102"/>
                </a:cubicBezTo>
                <a:cubicBezTo>
                  <a:pt x="9213" y="1355"/>
                  <a:pt x="9214" y="1608"/>
                  <a:pt x="9214" y="1860"/>
                </a:cubicBezTo>
                <a:cubicBezTo>
                  <a:pt x="9161" y="1866"/>
                  <a:pt x="9110" y="1872"/>
                  <a:pt x="9058" y="1879"/>
                </a:cubicBezTo>
                <a:lnTo>
                  <a:pt x="9058" y="910"/>
                </a:lnTo>
                <a:cubicBezTo>
                  <a:pt x="9119" y="904"/>
                  <a:pt x="9182" y="899"/>
                  <a:pt x="9245" y="894"/>
                </a:cubicBezTo>
                <a:cubicBezTo>
                  <a:pt x="9450" y="1114"/>
                  <a:pt x="9659" y="1340"/>
                  <a:pt x="9864" y="1576"/>
                </a:cubicBezTo>
                <a:cubicBezTo>
                  <a:pt x="9863" y="1342"/>
                  <a:pt x="9862" y="1108"/>
                  <a:pt x="9862" y="874"/>
                </a:cubicBezTo>
                <a:cubicBezTo>
                  <a:pt x="9914" y="875"/>
                  <a:pt x="9965" y="875"/>
                  <a:pt x="10016" y="877"/>
                </a:cubicBezTo>
                <a:lnTo>
                  <a:pt x="10016" y="1835"/>
                </a:lnTo>
                <a:cubicBezTo>
                  <a:pt x="9966" y="1833"/>
                  <a:pt x="9916" y="1832"/>
                  <a:pt x="9866" y="1832"/>
                </a:cubicBezTo>
                <a:close/>
                <a:moveTo>
                  <a:pt x="7008" y="1972"/>
                </a:moveTo>
                <a:lnTo>
                  <a:pt x="7008" y="1972"/>
                </a:lnTo>
                <a:cubicBezTo>
                  <a:pt x="7008" y="2193"/>
                  <a:pt x="7087" y="2335"/>
                  <a:pt x="7297" y="2266"/>
                </a:cubicBezTo>
                <a:cubicBezTo>
                  <a:pt x="7418" y="2227"/>
                  <a:pt x="7504" y="2140"/>
                  <a:pt x="7541" y="2023"/>
                </a:cubicBezTo>
                <a:lnTo>
                  <a:pt x="7710" y="1980"/>
                </a:lnTo>
                <a:cubicBezTo>
                  <a:pt x="7664" y="2186"/>
                  <a:pt x="7515" y="2350"/>
                  <a:pt x="7304" y="2418"/>
                </a:cubicBezTo>
                <a:cubicBezTo>
                  <a:pt x="7014" y="2512"/>
                  <a:pt x="6845" y="2339"/>
                  <a:pt x="6845" y="2023"/>
                </a:cubicBezTo>
                <a:cubicBezTo>
                  <a:pt x="6845" y="1700"/>
                  <a:pt x="7024" y="1433"/>
                  <a:pt x="7302" y="1343"/>
                </a:cubicBezTo>
                <a:cubicBezTo>
                  <a:pt x="7500" y="1279"/>
                  <a:pt x="7672" y="1333"/>
                  <a:pt x="7709" y="1539"/>
                </a:cubicBezTo>
                <a:lnTo>
                  <a:pt x="7553" y="1587"/>
                </a:lnTo>
                <a:cubicBezTo>
                  <a:pt x="7521" y="1476"/>
                  <a:pt x="7417" y="1467"/>
                  <a:pt x="7308" y="1503"/>
                </a:cubicBezTo>
                <a:cubicBezTo>
                  <a:pt x="7131" y="1560"/>
                  <a:pt x="7008" y="1796"/>
                  <a:pt x="7008" y="1972"/>
                </a:cubicBezTo>
                <a:close/>
                <a:moveTo>
                  <a:pt x="11031" y="1143"/>
                </a:moveTo>
                <a:lnTo>
                  <a:pt x="11031" y="1143"/>
                </a:lnTo>
                <a:lnTo>
                  <a:pt x="11031" y="1376"/>
                </a:lnTo>
                <a:cubicBezTo>
                  <a:pt x="11197" y="1415"/>
                  <a:pt x="11362" y="1461"/>
                  <a:pt x="11528" y="1514"/>
                </a:cubicBezTo>
                <a:lnTo>
                  <a:pt x="11528" y="1674"/>
                </a:lnTo>
                <a:cubicBezTo>
                  <a:pt x="11362" y="1621"/>
                  <a:pt x="11197" y="1575"/>
                  <a:pt x="11031" y="1536"/>
                </a:cubicBezTo>
                <a:lnTo>
                  <a:pt x="11031" y="1806"/>
                </a:lnTo>
                <a:cubicBezTo>
                  <a:pt x="11233" y="1854"/>
                  <a:pt x="11435" y="1912"/>
                  <a:pt x="11636" y="1980"/>
                </a:cubicBezTo>
                <a:cubicBezTo>
                  <a:pt x="11636" y="2035"/>
                  <a:pt x="11635" y="2090"/>
                  <a:pt x="11634" y="2145"/>
                </a:cubicBezTo>
                <a:cubicBezTo>
                  <a:pt x="11392" y="2062"/>
                  <a:pt x="11142" y="1990"/>
                  <a:pt x="10871" y="1936"/>
                </a:cubicBezTo>
                <a:lnTo>
                  <a:pt x="10871" y="954"/>
                </a:lnTo>
                <a:cubicBezTo>
                  <a:pt x="11138" y="997"/>
                  <a:pt x="11380" y="1055"/>
                  <a:pt x="11608" y="1122"/>
                </a:cubicBezTo>
                <a:cubicBezTo>
                  <a:pt x="11608" y="1177"/>
                  <a:pt x="11609" y="1231"/>
                  <a:pt x="11610" y="1286"/>
                </a:cubicBezTo>
                <a:cubicBezTo>
                  <a:pt x="11417" y="1229"/>
                  <a:pt x="11224" y="1181"/>
                  <a:pt x="11031" y="1143"/>
                </a:cubicBezTo>
                <a:close/>
                <a:moveTo>
                  <a:pt x="3820" y="3154"/>
                </a:moveTo>
                <a:lnTo>
                  <a:pt x="3820" y="3154"/>
                </a:lnTo>
                <a:cubicBezTo>
                  <a:pt x="3821" y="3005"/>
                  <a:pt x="3822" y="2436"/>
                  <a:pt x="3823" y="2319"/>
                </a:cubicBezTo>
                <a:cubicBezTo>
                  <a:pt x="3779" y="2440"/>
                  <a:pt x="3518" y="3024"/>
                  <a:pt x="3467" y="3139"/>
                </a:cubicBezTo>
                <a:cubicBezTo>
                  <a:pt x="3404" y="3135"/>
                  <a:pt x="3341" y="3129"/>
                  <a:pt x="3278" y="3123"/>
                </a:cubicBezTo>
                <a:cubicBezTo>
                  <a:pt x="3219" y="2981"/>
                  <a:pt x="2968" y="2379"/>
                  <a:pt x="2925" y="2260"/>
                </a:cubicBezTo>
                <a:cubicBezTo>
                  <a:pt x="2926" y="2373"/>
                  <a:pt x="2928" y="2905"/>
                  <a:pt x="2928" y="3077"/>
                </a:cubicBezTo>
                <a:cubicBezTo>
                  <a:pt x="2873" y="3068"/>
                  <a:pt x="2819" y="3058"/>
                  <a:pt x="2764" y="3047"/>
                </a:cubicBezTo>
                <a:lnTo>
                  <a:pt x="2771" y="2072"/>
                </a:lnTo>
                <a:cubicBezTo>
                  <a:pt x="2865" y="2093"/>
                  <a:pt x="2960" y="2112"/>
                  <a:pt x="3055" y="2128"/>
                </a:cubicBezTo>
                <a:cubicBezTo>
                  <a:pt x="3112" y="2273"/>
                  <a:pt x="3340" y="2856"/>
                  <a:pt x="3382" y="2972"/>
                </a:cubicBezTo>
                <a:lnTo>
                  <a:pt x="3694" y="2192"/>
                </a:lnTo>
                <a:cubicBezTo>
                  <a:pt x="3759" y="2195"/>
                  <a:pt x="3823" y="2198"/>
                  <a:pt x="3887" y="2198"/>
                </a:cubicBezTo>
                <a:cubicBezTo>
                  <a:pt x="3920" y="2198"/>
                  <a:pt x="3952" y="2197"/>
                  <a:pt x="3985" y="2196"/>
                </a:cubicBezTo>
                <a:lnTo>
                  <a:pt x="3985" y="3154"/>
                </a:lnTo>
                <a:cubicBezTo>
                  <a:pt x="3952" y="3154"/>
                  <a:pt x="3920" y="3156"/>
                  <a:pt x="3887" y="3156"/>
                </a:cubicBezTo>
                <a:cubicBezTo>
                  <a:pt x="3865" y="3156"/>
                  <a:pt x="3843" y="3154"/>
                  <a:pt x="3820" y="3154"/>
                </a:cubicBezTo>
                <a:close/>
                <a:moveTo>
                  <a:pt x="11751" y="2186"/>
                </a:moveTo>
                <a:lnTo>
                  <a:pt x="11751" y="2186"/>
                </a:lnTo>
                <a:lnTo>
                  <a:pt x="12156" y="1826"/>
                </a:lnTo>
                <a:lnTo>
                  <a:pt x="11783" y="1177"/>
                </a:lnTo>
                <a:cubicBezTo>
                  <a:pt x="11863" y="1204"/>
                  <a:pt x="11942" y="1231"/>
                  <a:pt x="12019" y="1259"/>
                </a:cubicBezTo>
                <a:lnTo>
                  <a:pt x="12295" y="1743"/>
                </a:lnTo>
                <a:lnTo>
                  <a:pt x="12562" y="1502"/>
                </a:lnTo>
                <a:lnTo>
                  <a:pt x="12738" y="1574"/>
                </a:lnTo>
                <a:lnTo>
                  <a:pt x="12378" y="1889"/>
                </a:lnTo>
                <a:lnTo>
                  <a:pt x="12772" y="2579"/>
                </a:lnTo>
                <a:lnTo>
                  <a:pt x="12529" y="2475"/>
                </a:lnTo>
                <a:lnTo>
                  <a:pt x="12241" y="1974"/>
                </a:lnTo>
                <a:lnTo>
                  <a:pt x="11923" y="2249"/>
                </a:lnTo>
                <a:cubicBezTo>
                  <a:pt x="11866" y="2228"/>
                  <a:pt x="11809" y="2207"/>
                  <a:pt x="11751" y="2186"/>
                </a:cubicBezTo>
                <a:close/>
                <a:moveTo>
                  <a:pt x="6466" y="2721"/>
                </a:moveTo>
                <a:lnTo>
                  <a:pt x="6466" y="2721"/>
                </a:lnTo>
                <a:lnTo>
                  <a:pt x="6466" y="1701"/>
                </a:lnTo>
                <a:cubicBezTo>
                  <a:pt x="6518" y="1680"/>
                  <a:pt x="6571" y="1660"/>
                  <a:pt x="6622" y="1639"/>
                </a:cubicBezTo>
                <a:lnTo>
                  <a:pt x="6622" y="2664"/>
                </a:lnTo>
                <a:cubicBezTo>
                  <a:pt x="6571" y="2683"/>
                  <a:pt x="6519" y="2702"/>
                  <a:pt x="6466" y="2721"/>
                </a:cubicBezTo>
                <a:close/>
                <a:moveTo>
                  <a:pt x="5804" y="2360"/>
                </a:moveTo>
                <a:lnTo>
                  <a:pt x="5804" y="2360"/>
                </a:lnTo>
                <a:cubicBezTo>
                  <a:pt x="5714" y="2381"/>
                  <a:pt x="5625" y="2400"/>
                  <a:pt x="5536" y="2418"/>
                </a:cubicBezTo>
                <a:lnTo>
                  <a:pt x="5536" y="2167"/>
                </a:lnTo>
                <a:cubicBezTo>
                  <a:pt x="5628" y="2146"/>
                  <a:pt x="5720" y="2124"/>
                  <a:pt x="5813" y="2099"/>
                </a:cubicBezTo>
                <a:cubicBezTo>
                  <a:pt x="5972" y="2056"/>
                  <a:pt x="6031" y="2049"/>
                  <a:pt x="6031" y="2165"/>
                </a:cubicBezTo>
                <a:cubicBezTo>
                  <a:pt x="6031" y="2216"/>
                  <a:pt x="5968" y="2316"/>
                  <a:pt x="5804" y="2360"/>
                </a:cubicBezTo>
                <a:close/>
                <a:moveTo>
                  <a:pt x="6212" y="2104"/>
                </a:moveTo>
                <a:lnTo>
                  <a:pt x="6212" y="2104"/>
                </a:lnTo>
                <a:cubicBezTo>
                  <a:pt x="6212" y="1919"/>
                  <a:pt x="6085" y="1866"/>
                  <a:pt x="5815" y="1939"/>
                </a:cubicBezTo>
                <a:cubicBezTo>
                  <a:pt x="5617" y="1991"/>
                  <a:pt x="5470" y="2020"/>
                  <a:pt x="5368" y="2043"/>
                </a:cubicBezTo>
                <a:lnTo>
                  <a:pt x="5368" y="3025"/>
                </a:lnTo>
                <a:cubicBezTo>
                  <a:pt x="5425" y="3014"/>
                  <a:pt x="5481" y="3002"/>
                  <a:pt x="5536" y="2990"/>
                </a:cubicBezTo>
                <a:lnTo>
                  <a:pt x="5536" y="2582"/>
                </a:lnTo>
                <a:cubicBezTo>
                  <a:pt x="5623" y="2563"/>
                  <a:pt x="5710" y="2542"/>
                  <a:pt x="5798" y="2520"/>
                </a:cubicBezTo>
                <a:cubicBezTo>
                  <a:pt x="5899" y="2631"/>
                  <a:pt x="6000" y="2739"/>
                  <a:pt x="6101" y="2843"/>
                </a:cubicBezTo>
                <a:cubicBezTo>
                  <a:pt x="6161" y="2824"/>
                  <a:pt x="6221" y="2805"/>
                  <a:pt x="6279" y="2786"/>
                </a:cubicBezTo>
                <a:cubicBezTo>
                  <a:pt x="6176" y="2679"/>
                  <a:pt x="6073" y="2569"/>
                  <a:pt x="5970" y="2455"/>
                </a:cubicBezTo>
                <a:cubicBezTo>
                  <a:pt x="6082" y="2396"/>
                  <a:pt x="6212" y="2287"/>
                  <a:pt x="6212" y="2104"/>
                </a:cubicBezTo>
                <a:close/>
                <a:moveTo>
                  <a:pt x="4451" y="2341"/>
                </a:moveTo>
                <a:lnTo>
                  <a:pt x="4451" y="2341"/>
                </a:lnTo>
                <a:lnTo>
                  <a:pt x="4451" y="2582"/>
                </a:lnTo>
                <a:cubicBezTo>
                  <a:pt x="4632" y="2569"/>
                  <a:pt x="4813" y="2549"/>
                  <a:pt x="4993" y="2521"/>
                </a:cubicBezTo>
                <a:lnTo>
                  <a:pt x="4993" y="2682"/>
                </a:lnTo>
                <a:cubicBezTo>
                  <a:pt x="4813" y="2709"/>
                  <a:pt x="4632" y="2729"/>
                  <a:pt x="4451" y="2742"/>
                </a:cubicBezTo>
                <a:lnTo>
                  <a:pt x="4451" y="2976"/>
                </a:lnTo>
                <a:cubicBezTo>
                  <a:pt x="4671" y="2965"/>
                  <a:pt x="4892" y="2943"/>
                  <a:pt x="5112" y="2911"/>
                </a:cubicBezTo>
                <a:cubicBezTo>
                  <a:pt x="5111" y="2963"/>
                  <a:pt x="5110" y="3016"/>
                  <a:pt x="5109" y="3068"/>
                </a:cubicBezTo>
                <a:cubicBezTo>
                  <a:pt x="4857" y="3107"/>
                  <a:pt x="4584" y="3133"/>
                  <a:pt x="4285" y="3146"/>
                </a:cubicBezTo>
                <a:lnTo>
                  <a:pt x="4285" y="2187"/>
                </a:lnTo>
                <a:cubicBezTo>
                  <a:pt x="4572" y="2172"/>
                  <a:pt x="4836" y="2142"/>
                  <a:pt x="5080" y="2100"/>
                </a:cubicBezTo>
                <a:cubicBezTo>
                  <a:pt x="5081" y="2156"/>
                  <a:pt x="5082" y="2211"/>
                  <a:pt x="5083" y="2267"/>
                </a:cubicBezTo>
                <a:cubicBezTo>
                  <a:pt x="4872" y="2302"/>
                  <a:pt x="4662" y="2327"/>
                  <a:pt x="4451" y="2341"/>
                </a:cubicBezTo>
                <a:close/>
                <a:moveTo>
                  <a:pt x="2248" y="2518"/>
                </a:moveTo>
                <a:lnTo>
                  <a:pt x="2248" y="2518"/>
                </a:lnTo>
                <a:cubicBezTo>
                  <a:pt x="2125" y="2475"/>
                  <a:pt x="2002" y="2428"/>
                  <a:pt x="1879" y="2375"/>
                </a:cubicBezTo>
                <a:cubicBezTo>
                  <a:pt x="1961" y="2193"/>
                  <a:pt x="2043" y="2012"/>
                  <a:pt x="2054" y="1984"/>
                </a:cubicBezTo>
                <a:lnTo>
                  <a:pt x="2248" y="2518"/>
                </a:lnTo>
                <a:close/>
                <a:moveTo>
                  <a:pt x="1562" y="2684"/>
                </a:moveTo>
                <a:lnTo>
                  <a:pt x="1562" y="2684"/>
                </a:lnTo>
                <a:cubicBezTo>
                  <a:pt x="1611" y="2705"/>
                  <a:pt x="1662" y="2724"/>
                  <a:pt x="1713" y="2744"/>
                </a:cubicBezTo>
                <a:cubicBezTo>
                  <a:pt x="1733" y="2699"/>
                  <a:pt x="1772" y="2612"/>
                  <a:pt x="1817" y="2513"/>
                </a:cubicBezTo>
                <a:cubicBezTo>
                  <a:pt x="1982" y="2582"/>
                  <a:pt x="2148" y="2643"/>
                  <a:pt x="2313" y="2695"/>
                </a:cubicBezTo>
                <a:lnTo>
                  <a:pt x="2412" y="2969"/>
                </a:lnTo>
                <a:cubicBezTo>
                  <a:pt x="2475" y="2985"/>
                  <a:pt x="2538" y="3000"/>
                  <a:pt x="2601" y="3014"/>
                </a:cubicBezTo>
                <a:lnTo>
                  <a:pt x="2201" y="1906"/>
                </a:lnTo>
                <a:cubicBezTo>
                  <a:pt x="2120" y="1877"/>
                  <a:pt x="2041" y="1846"/>
                  <a:pt x="1962" y="1813"/>
                </a:cubicBezTo>
                <a:lnTo>
                  <a:pt x="1562" y="2684"/>
                </a:lnTo>
                <a:close/>
                <a:moveTo>
                  <a:pt x="15998" y="2936"/>
                </a:moveTo>
                <a:lnTo>
                  <a:pt x="15998" y="2936"/>
                </a:lnTo>
                <a:lnTo>
                  <a:pt x="16193" y="2913"/>
                </a:lnTo>
                <a:cubicBezTo>
                  <a:pt x="16239" y="2981"/>
                  <a:pt x="16333" y="2999"/>
                  <a:pt x="16415" y="2993"/>
                </a:cubicBezTo>
                <a:lnTo>
                  <a:pt x="16415" y="3143"/>
                </a:lnTo>
                <a:cubicBezTo>
                  <a:pt x="16214" y="3162"/>
                  <a:pt x="16047" y="3083"/>
                  <a:pt x="15998" y="2936"/>
                </a:cubicBezTo>
                <a:close/>
                <a:moveTo>
                  <a:pt x="15705" y="1730"/>
                </a:moveTo>
                <a:lnTo>
                  <a:pt x="15705" y="1730"/>
                </a:lnTo>
                <a:cubicBezTo>
                  <a:pt x="15952" y="1730"/>
                  <a:pt x="16188" y="1712"/>
                  <a:pt x="16415" y="1677"/>
                </a:cubicBezTo>
                <a:lnTo>
                  <a:pt x="16415" y="1837"/>
                </a:lnTo>
                <a:cubicBezTo>
                  <a:pt x="16182" y="1873"/>
                  <a:pt x="15945" y="1891"/>
                  <a:pt x="15705" y="1891"/>
                </a:cubicBezTo>
                <a:cubicBezTo>
                  <a:pt x="13054" y="1891"/>
                  <a:pt x="12520" y="567"/>
                  <a:pt x="9796" y="567"/>
                </a:cubicBezTo>
                <a:cubicBezTo>
                  <a:pt x="7072" y="567"/>
                  <a:pt x="6537" y="1891"/>
                  <a:pt x="3887" y="1891"/>
                </a:cubicBezTo>
                <a:cubicBezTo>
                  <a:pt x="3026" y="1891"/>
                  <a:pt x="2197" y="1662"/>
                  <a:pt x="1484" y="1228"/>
                </a:cubicBezTo>
                <a:lnTo>
                  <a:pt x="837" y="2669"/>
                </a:lnTo>
                <a:cubicBezTo>
                  <a:pt x="1756" y="3188"/>
                  <a:pt x="2809" y="3462"/>
                  <a:pt x="3887" y="3462"/>
                </a:cubicBezTo>
                <a:cubicBezTo>
                  <a:pt x="6867" y="3462"/>
                  <a:pt x="7544" y="2138"/>
                  <a:pt x="9796" y="2138"/>
                </a:cubicBezTo>
                <a:cubicBezTo>
                  <a:pt x="12046" y="2138"/>
                  <a:pt x="12725" y="3462"/>
                  <a:pt x="15705" y="3462"/>
                </a:cubicBezTo>
                <a:cubicBezTo>
                  <a:pt x="15943" y="3462"/>
                  <a:pt x="16181" y="3449"/>
                  <a:pt x="16415" y="3422"/>
                </a:cubicBezTo>
                <a:lnTo>
                  <a:pt x="16415" y="3585"/>
                </a:lnTo>
                <a:cubicBezTo>
                  <a:pt x="16181" y="3610"/>
                  <a:pt x="15945" y="3623"/>
                  <a:pt x="15705" y="3623"/>
                </a:cubicBezTo>
                <a:cubicBezTo>
                  <a:pt x="12701" y="3623"/>
                  <a:pt x="11992" y="2299"/>
                  <a:pt x="9796" y="2299"/>
                </a:cubicBezTo>
                <a:cubicBezTo>
                  <a:pt x="7599" y="2299"/>
                  <a:pt x="6891" y="3623"/>
                  <a:pt x="3887" y="3623"/>
                </a:cubicBezTo>
                <a:cubicBezTo>
                  <a:pt x="2737" y="3623"/>
                  <a:pt x="1658" y="3332"/>
                  <a:pt x="631" y="2735"/>
                </a:cubicBezTo>
                <a:lnTo>
                  <a:pt x="1413" y="993"/>
                </a:lnTo>
                <a:cubicBezTo>
                  <a:pt x="2150" y="1463"/>
                  <a:pt x="2940" y="1730"/>
                  <a:pt x="3887" y="1730"/>
                </a:cubicBezTo>
                <a:cubicBezTo>
                  <a:pt x="6501" y="1730"/>
                  <a:pt x="7026" y="406"/>
                  <a:pt x="9796" y="406"/>
                </a:cubicBezTo>
                <a:cubicBezTo>
                  <a:pt x="12565" y="406"/>
                  <a:pt x="13091" y="1730"/>
                  <a:pt x="15705" y="1730"/>
                </a:cubicBezTo>
                <a:close/>
                <a:moveTo>
                  <a:pt x="13550" y="2146"/>
                </a:moveTo>
                <a:lnTo>
                  <a:pt x="13550" y="2146"/>
                </a:lnTo>
                <a:cubicBezTo>
                  <a:pt x="13550" y="2288"/>
                  <a:pt x="13439" y="2270"/>
                  <a:pt x="13270" y="2214"/>
                </a:cubicBezTo>
                <a:lnTo>
                  <a:pt x="13082" y="2155"/>
                </a:lnTo>
                <a:lnTo>
                  <a:pt x="13082" y="1861"/>
                </a:lnTo>
                <a:lnTo>
                  <a:pt x="13270" y="1920"/>
                </a:lnTo>
                <a:cubicBezTo>
                  <a:pt x="13443" y="1977"/>
                  <a:pt x="13550" y="2031"/>
                  <a:pt x="13550" y="2146"/>
                </a:cubicBezTo>
                <a:close/>
                <a:moveTo>
                  <a:pt x="12918" y="1640"/>
                </a:moveTo>
                <a:lnTo>
                  <a:pt x="12918" y="1640"/>
                </a:lnTo>
                <a:lnTo>
                  <a:pt x="12918" y="2639"/>
                </a:lnTo>
                <a:lnTo>
                  <a:pt x="13082" y="2701"/>
                </a:lnTo>
                <a:lnTo>
                  <a:pt x="13082" y="2310"/>
                </a:lnTo>
                <a:lnTo>
                  <a:pt x="13285" y="2375"/>
                </a:lnTo>
                <a:cubicBezTo>
                  <a:pt x="13582" y="2473"/>
                  <a:pt x="13714" y="2326"/>
                  <a:pt x="13714" y="2174"/>
                </a:cubicBezTo>
                <a:cubicBezTo>
                  <a:pt x="13714" y="2003"/>
                  <a:pt x="13620" y="1896"/>
                  <a:pt x="13414" y="1808"/>
                </a:cubicBezTo>
                <a:cubicBezTo>
                  <a:pt x="13356" y="1785"/>
                  <a:pt x="13252" y="1744"/>
                  <a:pt x="12918" y="1640"/>
                </a:cubicBezTo>
                <a:close/>
                <a:moveTo>
                  <a:pt x="16415" y="2110"/>
                </a:moveTo>
                <a:lnTo>
                  <a:pt x="16415" y="2110"/>
                </a:lnTo>
                <a:lnTo>
                  <a:pt x="16415" y="2253"/>
                </a:lnTo>
                <a:cubicBezTo>
                  <a:pt x="16278" y="2269"/>
                  <a:pt x="16193" y="2332"/>
                  <a:pt x="16193" y="2417"/>
                </a:cubicBezTo>
                <a:cubicBezTo>
                  <a:pt x="16193" y="2507"/>
                  <a:pt x="16292" y="2525"/>
                  <a:pt x="16415" y="2535"/>
                </a:cubicBezTo>
                <a:lnTo>
                  <a:pt x="16415" y="2691"/>
                </a:lnTo>
                <a:cubicBezTo>
                  <a:pt x="16410" y="2691"/>
                  <a:pt x="16404" y="2690"/>
                  <a:pt x="16398" y="2690"/>
                </a:cubicBezTo>
                <a:cubicBezTo>
                  <a:pt x="16285" y="2683"/>
                  <a:pt x="16003" y="2673"/>
                  <a:pt x="16003" y="2432"/>
                </a:cubicBezTo>
                <a:cubicBezTo>
                  <a:pt x="16003" y="2265"/>
                  <a:pt x="16165" y="2139"/>
                  <a:pt x="16415" y="2110"/>
                </a:cubicBezTo>
                <a:close/>
                <a:moveTo>
                  <a:pt x="16415" y="3995"/>
                </a:moveTo>
                <a:lnTo>
                  <a:pt x="16415" y="3995"/>
                </a:lnTo>
                <a:cubicBezTo>
                  <a:pt x="16181" y="4018"/>
                  <a:pt x="15944" y="4030"/>
                  <a:pt x="15705" y="4031"/>
                </a:cubicBezTo>
                <a:cubicBezTo>
                  <a:pt x="12676" y="4031"/>
                  <a:pt x="11815" y="2706"/>
                  <a:pt x="9796" y="2706"/>
                </a:cubicBezTo>
                <a:cubicBezTo>
                  <a:pt x="7775" y="2706"/>
                  <a:pt x="6915" y="4031"/>
                  <a:pt x="3887" y="4031"/>
                </a:cubicBezTo>
                <a:cubicBezTo>
                  <a:pt x="2504" y="4030"/>
                  <a:pt x="1193" y="3637"/>
                  <a:pt x="0" y="2810"/>
                </a:cubicBezTo>
                <a:lnTo>
                  <a:pt x="1076" y="194"/>
                </a:lnTo>
                <a:cubicBezTo>
                  <a:pt x="1895" y="963"/>
                  <a:pt x="2828" y="1323"/>
                  <a:pt x="3887" y="1323"/>
                </a:cubicBezTo>
                <a:cubicBezTo>
                  <a:pt x="6394" y="1323"/>
                  <a:pt x="6922" y="0"/>
                  <a:pt x="9796" y="0"/>
                </a:cubicBezTo>
                <a:cubicBezTo>
                  <a:pt x="12669" y="0"/>
                  <a:pt x="13197" y="1323"/>
                  <a:pt x="15705" y="1323"/>
                </a:cubicBezTo>
                <a:cubicBezTo>
                  <a:pt x="15948" y="1323"/>
                  <a:pt x="16185" y="1304"/>
                  <a:pt x="16415" y="1265"/>
                </a:cubicBezTo>
                <a:lnTo>
                  <a:pt x="16415" y="1426"/>
                </a:lnTo>
                <a:cubicBezTo>
                  <a:pt x="16183" y="1464"/>
                  <a:pt x="15946" y="1484"/>
                  <a:pt x="15705" y="1484"/>
                </a:cubicBezTo>
                <a:cubicBezTo>
                  <a:pt x="13151" y="1484"/>
                  <a:pt x="12632" y="159"/>
                  <a:pt x="9796" y="159"/>
                </a:cubicBezTo>
                <a:cubicBezTo>
                  <a:pt x="6959" y="159"/>
                  <a:pt x="6441" y="1484"/>
                  <a:pt x="3887" y="1484"/>
                </a:cubicBezTo>
                <a:cubicBezTo>
                  <a:pt x="2849" y="1484"/>
                  <a:pt x="1877" y="1124"/>
                  <a:pt x="1137" y="468"/>
                </a:cubicBezTo>
                <a:lnTo>
                  <a:pt x="197" y="2751"/>
                </a:lnTo>
                <a:cubicBezTo>
                  <a:pt x="1277" y="3483"/>
                  <a:pt x="2552" y="3870"/>
                  <a:pt x="3887" y="3870"/>
                </a:cubicBezTo>
                <a:cubicBezTo>
                  <a:pt x="6879" y="3870"/>
                  <a:pt x="7731" y="2545"/>
                  <a:pt x="9796" y="2545"/>
                </a:cubicBezTo>
                <a:cubicBezTo>
                  <a:pt x="11861" y="2545"/>
                  <a:pt x="12712" y="3870"/>
                  <a:pt x="15705" y="3870"/>
                </a:cubicBezTo>
                <a:cubicBezTo>
                  <a:pt x="15944" y="3870"/>
                  <a:pt x="16181" y="3857"/>
                  <a:pt x="16415" y="3833"/>
                </a:cubicBezTo>
                <a:lnTo>
                  <a:pt x="16415" y="3995"/>
                </a:lnTo>
                <a:close/>
                <a:moveTo>
                  <a:pt x="15166" y="2346"/>
                </a:moveTo>
                <a:lnTo>
                  <a:pt x="15166" y="2346"/>
                </a:lnTo>
                <a:lnTo>
                  <a:pt x="15166" y="2576"/>
                </a:lnTo>
                <a:cubicBezTo>
                  <a:pt x="15343" y="2590"/>
                  <a:pt x="15521" y="2597"/>
                  <a:pt x="15696" y="2597"/>
                </a:cubicBezTo>
                <a:lnTo>
                  <a:pt x="15696" y="2753"/>
                </a:lnTo>
                <a:cubicBezTo>
                  <a:pt x="15514" y="2753"/>
                  <a:pt x="15338" y="2746"/>
                  <a:pt x="15166" y="2732"/>
                </a:cubicBezTo>
                <a:lnTo>
                  <a:pt x="15166" y="2977"/>
                </a:lnTo>
                <a:cubicBezTo>
                  <a:pt x="15380" y="2995"/>
                  <a:pt x="15598" y="3002"/>
                  <a:pt x="15812" y="2998"/>
                </a:cubicBezTo>
                <a:cubicBezTo>
                  <a:pt x="15812" y="3010"/>
                  <a:pt x="15810" y="3140"/>
                  <a:pt x="15810" y="3152"/>
                </a:cubicBezTo>
                <a:cubicBezTo>
                  <a:pt x="15541" y="3157"/>
                  <a:pt x="15309" y="3152"/>
                  <a:pt x="15000" y="3127"/>
                </a:cubicBezTo>
                <a:lnTo>
                  <a:pt x="15000" y="2165"/>
                </a:lnTo>
                <a:cubicBezTo>
                  <a:pt x="15248" y="2189"/>
                  <a:pt x="15489" y="2200"/>
                  <a:pt x="15781" y="2196"/>
                </a:cubicBezTo>
                <a:cubicBezTo>
                  <a:pt x="15783" y="2308"/>
                  <a:pt x="15783" y="2332"/>
                  <a:pt x="15784" y="2359"/>
                </a:cubicBezTo>
                <a:cubicBezTo>
                  <a:pt x="15578" y="2363"/>
                  <a:pt x="15390" y="2361"/>
                  <a:pt x="15166" y="2346"/>
                </a:cubicBezTo>
                <a:close/>
                <a:moveTo>
                  <a:pt x="14324" y="2477"/>
                </a:moveTo>
                <a:lnTo>
                  <a:pt x="14324" y="2477"/>
                </a:lnTo>
                <a:lnTo>
                  <a:pt x="14065" y="2421"/>
                </a:lnTo>
                <a:lnTo>
                  <a:pt x="14065" y="2180"/>
                </a:lnTo>
                <a:lnTo>
                  <a:pt x="14315" y="2230"/>
                </a:lnTo>
                <a:cubicBezTo>
                  <a:pt x="14477" y="2261"/>
                  <a:pt x="14554" y="2281"/>
                  <a:pt x="14554" y="2389"/>
                </a:cubicBezTo>
                <a:cubicBezTo>
                  <a:pt x="14554" y="2504"/>
                  <a:pt x="14441" y="2499"/>
                  <a:pt x="14324" y="2477"/>
                </a:cubicBezTo>
                <a:close/>
                <a:moveTo>
                  <a:pt x="14727" y="2415"/>
                </a:moveTo>
                <a:lnTo>
                  <a:pt x="14727" y="2415"/>
                </a:lnTo>
                <a:cubicBezTo>
                  <a:pt x="14727" y="2230"/>
                  <a:pt x="14602" y="2120"/>
                  <a:pt x="14335" y="2069"/>
                </a:cubicBezTo>
                <a:cubicBezTo>
                  <a:pt x="14335" y="2069"/>
                  <a:pt x="14087" y="2014"/>
                  <a:pt x="13898" y="1961"/>
                </a:cubicBezTo>
                <a:lnTo>
                  <a:pt x="13898" y="2953"/>
                </a:lnTo>
                <a:cubicBezTo>
                  <a:pt x="13953" y="2966"/>
                  <a:pt x="14009" y="2979"/>
                  <a:pt x="14065" y="2991"/>
                </a:cubicBezTo>
                <a:lnTo>
                  <a:pt x="14065" y="2587"/>
                </a:lnTo>
                <a:lnTo>
                  <a:pt x="14279" y="2628"/>
                </a:lnTo>
                <a:lnTo>
                  <a:pt x="14546" y="3077"/>
                </a:lnTo>
                <a:cubicBezTo>
                  <a:pt x="14616" y="3087"/>
                  <a:pt x="14687" y="3096"/>
                  <a:pt x="14760" y="3104"/>
                </a:cubicBezTo>
                <a:lnTo>
                  <a:pt x="14485" y="2642"/>
                </a:lnTo>
                <a:cubicBezTo>
                  <a:pt x="14627" y="2629"/>
                  <a:pt x="14727" y="2561"/>
                  <a:pt x="14727" y="2415"/>
                </a:cubicBezTo>
                <a:close/>
              </a:path>
            </a:pathLst>
          </a:custGeom>
          <a:solidFill>
            <a:srgbClr val="006FC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3" name="TextBox 92"/>
          <p:cNvSpPr txBox="1"/>
          <p:nvPr/>
        </p:nvSpPr>
        <p:spPr>
          <a:xfrm>
            <a:off x="2414799" y="1207364"/>
            <a:ext cx="1120325" cy="738664"/>
          </a:xfrm>
          <a:prstGeom prst="rect">
            <a:avLst/>
          </a:prstGeom>
          <a:noFill/>
          <a:ln>
            <a:noFill/>
          </a:ln>
        </p:spPr>
        <p:txBody>
          <a:bodyPr wrap="square" numCol="2" rtlCol="0">
            <a:spAutoFit/>
          </a:bodyPr>
          <a:lstStyle/>
          <a:p>
            <a:pPr marL="55563" indent="-55563">
              <a:buFont typeface="Wingdings" panose="05000000000000000000" pitchFamily="2" charset="2"/>
              <a:buChar char="§"/>
            </a:pPr>
            <a:r>
              <a:rPr lang="en-US" sz="600" dirty="0">
                <a:latin typeface="BentonSans Regular" panose="02000503000000020004" pitchFamily="2" charset="0"/>
                <a:cs typeface="BentonSans Regular"/>
              </a:rPr>
              <a:t>Cambodia</a:t>
            </a:r>
          </a:p>
          <a:p>
            <a:pPr marL="55563" indent="-55563">
              <a:buFont typeface="Wingdings" panose="05000000000000000000" pitchFamily="2" charset="2"/>
              <a:buChar char="§"/>
            </a:pPr>
            <a:r>
              <a:rPr lang="en-US" sz="600" dirty="0">
                <a:latin typeface="BentonSans Regular" panose="02000503000000020004" pitchFamily="2" charset="0"/>
                <a:cs typeface="BentonSans Regular"/>
              </a:rPr>
              <a:t>Indonesia</a:t>
            </a:r>
          </a:p>
          <a:p>
            <a:pPr marL="55563" indent="-55563">
              <a:buFont typeface="Wingdings" panose="05000000000000000000" pitchFamily="2" charset="2"/>
              <a:buChar char="§"/>
            </a:pPr>
            <a:r>
              <a:rPr lang="en-US" sz="600" dirty="0">
                <a:latin typeface="BentonSans Regular" panose="02000503000000020004" pitchFamily="2" charset="0"/>
                <a:cs typeface="BentonSans Regular"/>
              </a:rPr>
              <a:t>Malaysia</a:t>
            </a:r>
          </a:p>
          <a:p>
            <a:pPr marL="55563" indent="-55563">
              <a:buFont typeface="Wingdings" panose="05000000000000000000" pitchFamily="2" charset="2"/>
              <a:buChar char="§"/>
            </a:pPr>
            <a:r>
              <a:rPr lang="en-US" sz="600" dirty="0">
                <a:latin typeface="BentonSans Regular" panose="02000503000000020004" pitchFamily="2" charset="0"/>
                <a:cs typeface="BentonSans Regular"/>
              </a:rPr>
              <a:t>Philippines</a:t>
            </a:r>
          </a:p>
          <a:p>
            <a:pPr marL="55563" indent="-55563">
              <a:buFont typeface="Wingdings" panose="05000000000000000000" pitchFamily="2" charset="2"/>
              <a:buChar char="§"/>
            </a:pPr>
            <a:endParaRPr lang="en-US" sz="600" dirty="0">
              <a:latin typeface="BentonSans Regular" panose="02000503000000020004" pitchFamily="2" charset="0"/>
              <a:cs typeface="BentonSans Regular"/>
            </a:endParaRPr>
          </a:p>
          <a:p>
            <a:pPr marL="55563" indent="-55563">
              <a:buFont typeface="Wingdings" panose="05000000000000000000" pitchFamily="2" charset="2"/>
              <a:buChar char="§"/>
            </a:pPr>
            <a:endParaRPr lang="en-US" sz="600" dirty="0">
              <a:latin typeface="BentonSans Regular" panose="02000503000000020004" pitchFamily="2" charset="0"/>
              <a:cs typeface="BentonSans Regular"/>
            </a:endParaRPr>
          </a:p>
          <a:p>
            <a:pPr marL="55563" indent="-55563">
              <a:buFont typeface="Wingdings" panose="05000000000000000000" pitchFamily="2" charset="2"/>
              <a:buChar char="§"/>
            </a:pPr>
            <a:endParaRPr lang="en-US" sz="600" dirty="0">
              <a:latin typeface="BentonSans Regular" panose="02000503000000020004" pitchFamily="2" charset="0"/>
              <a:cs typeface="BentonSans Regular"/>
            </a:endParaRPr>
          </a:p>
          <a:p>
            <a:pPr marL="55563" indent="-55563">
              <a:buFont typeface="Wingdings" panose="05000000000000000000" pitchFamily="2" charset="2"/>
              <a:buChar char="§"/>
            </a:pPr>
            <a:r>
              <a:rPr lang="en-US" sz="600" dirty="0">
                <a:latin typeface="BentonSans Regular" panose="02000503000000020004" pitchFamily="2" charset="0"/>
                <a:cs typeface="BentonSans Regular"/>
              </a:rPr>
              <a:t>Singapore</a:t>
            </a:r>
          </a:p>
          <a:p>
            <a:pPr marL="55563" indent="-55563">
              <a:buFont typeface="Wingdings" panose="05000000000000000000" pitchFamily="2" charset="2"/>
              <a:buChar char="§"/>
            </a:pPr>
            <a:r>
              <a:rPr lang="en-US" sz="600" dirty="0">
                <a:latin typeface="BentonSans Regular" panose="02000503000000020004" pitchFamily="2" charset="0"/>
                <a:cs typeface="BentonSans Regular"/>
              </a:rPr>
              <a:t>Thailand</a:t>
            </a:r>
          </a:p>
          <a:p>
            <a:pPr marL="55563" indent="-55563">
              <a:buFont typeface="Wingdings" panose="05000000000000000000" pitchFamily="2" charset="2"/>
              <a:buChar char="§"/>
            </a:pPr>
            <a:r>
              <a:rPr lang="en-US" sz="600" dirty="0">
                <a:latin typeface="BentonSans Regular" panose="02000503000000020004" pitchFamily="2" charset="0"/>
                <a:cs typeface="BentonSans Regular"/>
              </a:rPr>
              <a:t>Vietnam</a:t>
            </a:r>
          </a:p>
          <a:p>
            <a:pPr marL="55563" indent="-55563">
              <a:buFont typeface="Wingdings" panose="05000000000000000000" pitchFamily="2" charset="2"/>
              <a:buChar char="§"/>
            </a:pPr>
            <a:r>
              <a:rPr lang="en-US" sz="600" dirty="0">
                <a:latin typeface="BentonSans Regular" panose="02000503000000020004" pitchFamily="2" charset="0"/>
                <a:cs typeface="BentonSans Regular"/>
              </a:rPr>
              <a:t>Myanmar</a:t>
            </a:r>
          </a:p>
        </p:txBody>
      </p:sp>
      <p:sp>
        <p:nvSpPr>
          <p:cNvPr id="45" name="TextBox 44"/>
          <p:cNvSpPr txBox="1"/>
          <p:nvPr/>
        </p:nvSpPr>
        <p:spPr>
          <a:xfrm>
            <a:off x="1054769" y="1207364"/>
            <a:ext cx="1432202" cy="738664"/>
          </a:xfrm>
          <a:prstGeom prst="rect">
            <a:avLst/>
          </a:prstGeom>
          <a:noFill/>
        </p:spPr>
        <p:txBody>
          <a:bodyPr wrap="square" numCol="2" rtlCol="0">
            <a:spAutoFit/>
          </a:bodyPr>
          <a:lstStyle/>
          <a:p>
            <a:pPr marL="55563" indent="-55563">
              <a:buFont typeface="Wingdings" panose="05000000000000000000" pitchFamily="2" charset="2"/>
              <a:buChar char="§"/>
            </a:pPr>
            <a:r>
              <a:rPr lang="en-US" sz="600" dirty="0">
                <a:latin typeface="BentonSans Regular" panose="02000503000000020004" pitchFamily="2" charset="0"/>
                <a:cs typeface="BentonSans Regular"/>
              </a:rPr>
              <a:t>Argentina</a:t>
            </a:r>
          </a:p>
          <a:p>
            <a:pPr marL="55563" indent="-55563">
              <a:buFont typeface="Wingdings" panose="05000000000000000000" pitchFamily="2" charset="2"/>
              <a:buChar char="§"/>
            </a:pPr>
            <a:r>
              <a:rPr lang="en-US" sz="600" dirty="0">
                <a:latin typeface="BentonSans Regular" panose="02000503000000020004" pitchFamily="2" charset="0"/>
                <a:cs typeface="BentonSans Regular"/>
              </a:rPr>
              <a:t>Brazil</a:t>
            </a:r>
          </a:p>
          <a:p>
            <a:pPr marL="55563" indent="-55563">
              <a:buFont typeface="Wingdings" panose="05000000000000000000" pitchFamily="2" charset="2"/>
              <a:buChar char="§"/>
            </a:pPr>
            <a:r>
              <a:rPr lang="en-US" sz="600" dirty="0">
                <a:latin typeface="BentonSans Regular" panose="02000503000000020004" pitchFamily="2" charset="0"/>
                <a:cs typeface="BentonSans Regular"/>
              </a:rPr>
              <a:t>Chile</a:t>
            </a:r>
          </a:p>
          <a:p>
            <a:pPr marL="55563" indent="-55563">
              <a:buFont typeface="Wingdings" panose="05000000000000000000" pitchFamily="2" charset="2"/>
              <a:buChar char="§"/>
            </a:pPr>
            <a:r>
              <a:rPr lang="en-US" sz="600" dirty="0">
                <a:latin typeface="BentonSans Regular" panose="02000503000000020004" pitchFamily="2" charset="0"/>
                <a:cs typeface="BentonSans Regular"/>
              </a:rPr>
              <a:t>Colombia</a:t>
            </a:r>
          </a:p>
          <a:p>
            <a:pPr marL="55563" indent="-55563">
              <a:buFont typeface="Wingdings" panose="05000000000000000000" pitchFamily="2" charset="2"/>
              <a:buChar char="§"/>
            </a:pPr>
            <a:r>
              <a:rPr lang="en-US" sz="600" dirty="0">
                <a:latin typeface="BentonSans Regular" panose="02000503000000020004" pitchFamily="2" charset="0"/>
                <a:cs typeface="BentonSans Regular"/>
              </a:rPr>
              <a:t>Dominican Republic</a:t>
            </a:r>
          </a:p>
          <a:p>
            <a:pPr marL="55563" indent="-55563">
              <a:buFont typeface="Wingdings" panose="05000000000000000000" pitchFamily="2" charset="2"/>
              <a:buChar char="§"/>
            </a:pPr>
            <a:r>
              <a:rPr lang="en-US" sz="600" dirty="0">
                <a:latin typeface="BentonSans Regular" panose="02000503000000020004" pitchFamily="2" charset="0"/>
                <a:cs typeface="BentonSans Regular"/>
              </a:rPr>
              <a:t>Ecuador</a:t>
            </a:r>
          </a:p>
          <a:p>
            <a:pPr marL="55563" indent="-55563">
              <a:buFont typeface="Wingdings" panose="05000000000000000000" pitchFamily="2" charset="2"/>
              <a:buChar char="§"/>
            </a:pPr>
            <a:r>
              <a:rPr lang="en-US" sz="600" dirty="0">
                <a:latin typeface="BentonSans Regular" panose="02000503000000020004" pitchFamily="2" charset="0"/>
                <a:cs typeface="BentonSans Regular"/>
              </a:rPr>
              <a:t>Mexico</a:t>
            </a:r>
          </a:p>
          <a:p>
            <a:pPr marL="55563" indent="-55563">
              <a:buFont typeface="Wingdings" panose="05000000000000000000" pitchFamily="2" charset="2"/>
              <a:buChar char="§"/>
            </a:pPr>
            <a:r>
              <a:rPr lang="en-US" sz="600" dirty="0">
                <a:latin typeface="BentonSans Regular" panose="02000503000000020004" pitchFamily="2" charset="0"/>
                <a:cs typeface="BentonSans Regular"/>
              </a:rPr>
              <a:t>Panama</a:t>
            </a:r>
          </a:p>
          <a:p>
            <a:pPr marL="55563" indent="-55563">
              <a:buFont typeface="Wingdings" panose="05000000000000000000" pitchFamily="2" charset="2"/>
              <a:buChar char="§"/>
            </a:pPr>
            <a:r>
              <a:rPr lang="en-US" sz="600" dirty="0">
                <a:latin typeface="BentonSans Regular" panose="02000503000000020004" pitchFamily="2" charset="0"/>
                <a:cs typeface="BentonSans Regular"/>
              </a:rPr>
              <a:t>Peru</a:t>
            </a:r>
          </a:p>
          <a:p>
            <a:pPr marL="55563" indent="-55563">
              <a:buFont typeface="Wingdings" panose="05000000000000000000" pitchFamily="2" charset="2"/>
              <a:buChar char="§"/>
            </a:pPr>
            <a:r>
              <a:rPr lang="en-US" sz="600" dirty="0">
                <a:latin typeface="BentonSans Regular" panose="02000503000000020004" pitchFamily="2" charset="0"/>
                <a:cs typeface="BentonSans Regular"/>
              </a:rPr>
              <a:t>Spain</a:t>
            </a:r>
          </a:p>
          <a:p>
            <a:pPr marL="55563" indent="-55563">
              <a:buFont typeface="Wingdings" panose="05000000000000000000" pitchFamily="2" charset="2"/>
              <a:buChar char="§"/>
            </a:pPr>
            <a:r>
              <a:rPr lang="en-US" sz="600" dirty="0">
                <a:latin typeface="BentonSans Regular" panose="02000503000000020004" pitchFamily="2" charset="0"/>
                <a:cs typeface="BentonSans Regular"/>
              </a:rPr>
              <a:t>Uruguay</a:t>
            </a:r>
          </a:p>
          <a:p>
            <a:endParaRPr lang="en-US" sz="600" dirty="0">
              <a:highlight>
                <a:srgbClr val="FFFF00"/>
              </a:highlight>
              <a:latin typeface="BentonSans Regular" panose="02000503000000020004" pitchFamily="2" charset="0"/>
              <a:cs typeface="BentonSans Regular"/>
            </a:endParaRPr>
          </a:p>
        </p:txBody>
      </p:sp>
      <p:sp>
        <p:nvSpPr>
          <p:cNvPr id="94" name="TextBox 93"/>
          <p:cNvSpPr txBox="1"/>
          <p:nvPr/>
        </p:nvSpPr>
        <p:spPr>
          <a:xfrm>
            <a:off x="3951017" y="1207364"/>
            <a:ext cx="1452429" cy="738664"/>
          </a:xfrm>
          <a:prstGeom prst="rect">
            <a:avLst/>
          </a:prstGeom>
          <a:noFill/>
          <a:ln>
            <a:noFill/>
          </a:ln>
        </p:spPr>
        <p:txBody>
          <a:bodyPr wrap="square" numCol="2" rtlCol="0">
            <a:spAutoFit/>
          </a:bodyPr>
          <a:lstStyle/>
          <a:p>
            <a:pPr marL="55563" indent="-55563">
              <a:buFont typeface="Wingdings" panose="05000000000000000000" pitchFamily="2" charset="2"/>
              <a:buChar char="§"/>
            </a:pPr>
            <a:r>
              <a:rPr lang="en-US" sz="600" dirty="0">
                <a:latin typeface="BentonSans Regular" panose="02000503000000020004" pitchFamily="2" charset="0"/>
                <a:cs typeface="BentonSans Regular"/>
              </a:rPr>
              <a:t>Austria</a:t>
            </a:r>
          </a:p>
          <a:p>
            <a:pPr marL="55563" indent="-55563">
              <a:buFont typeface="Wingdings" panose="05000000000000000000" pitchFamily="2" charset="2"/>
              <a:buChar char="§"/>
            </a:pPr>
            <a:r>
              <a:rPr lang="en-US" sz="600" dirty="0">
                <a:latin typeface="BentonSans Regular" panose="02000503000000020004" pitchFamily="2" charset="0"/>
                <a:cs typeface="BentonSans Regular"/>
              </a:rPr>
              <a:t>Germany</a:t>
            </a:r>
          </a:p>
          <a:p>
            <a:pPr marL="55563" indent="-55563">
              <a:buFont typeface="Wingdings" panose="05000000000000000000" pitchFamily="2" charset="2"/>
              <a:buChar char="§"/>
            </a:pPr>
            <a:r>
              <a:rPr lang="en-US" sz="600" dirty="0">
                <a:latin typeface="BentonSans Regular" panose="02000503000000020004" pitchFamily="2" charset="0"/>
                <a:cs typeface="BentonSans Regular"/>
              </a:rPr>
              <a:t>Ireland</a:t>
            </a:r>
          </a:p>
          <a:p>
            <a:pPr marL="55563" indent="-55563">
              <a:buFont typeface="Wingdings" panose="05000000000000000000" pitchFamily="2" charset="2"/>
              <a:buChar char="§"/>
            </a:pPr>
            <a:r>
              <a:rPr lang="en-US" sz="600" dirty="0">
                <a:latin typeface="BentonSans Regular" panose="02000503000000020004" pitchFamily="2" charset="0"/>
                <a:cs typeface="BentonSans Regular"/>
              </a:rPr>
              <a:t>Italy</a:t>
            </a:r>
          </a:p>
          <a:p>
            <a:pPr marL="55563" indent="-55563">
              <a:buFont typeface="Wingdings" panose="05000000000000000000" pitchFamily="2" charset="2"/>
              <a:buChar char="§"/>
            </a:pPr>
            <a:r>
              <a:rPr lang="en-US" sz="600" dirty="0">
                <a:latin typeface="BentonSans Regular" panose="02000503000000020004" pitchFamily="2" charset="0"/>
                <a:cs typeface="BentonSans Regular"/>
              </a:rPr>
              <a:t>Poland</a:t>
            </a:r>
          </a:p>
          <a:p>
            <a:pPr marL="55563" indent="-55563">
              <a:buFont typeface="Wingdings" panose="05000000000000000000" pitchFamily="2" charset="2"/>
              <a:buChar char="§"/>
            </a:pPr>
            <a:r>
              <a:rPr lang="en-US" sz="600" dirty="0">
                <a:latin typeface="BentonSans Regular" panose="02000503000000020004" pitchFamily="2" charset="0"/>
                <a:cs typeface="BentonSans Regular"/>
              </a:rPr>
              <a:t>Portugal</a:t>
            </a:r>
          </a:p>
          <a:p>
            <a:pPr marL="55563" indent="-55563">
              <a:buFont typeface="Wingdings" panose="05000000000000000000" pitchFamily="2" charset="2"/>
              <a:buChar char="§"/>
            </a:pPr>
            <a:endParaRPr lang="en-US" sz="600" dirty="0">
              <a:latin typeface="BentonSans Regular" panose="02000503000000020004" pitchFamily="2" charset="0"/>
              <a:cs typeface="BentonSans Regular"/>
            </a:endParaRPr>
          </a:p>
          <a:p>
            <a:pPr marL="55563" indent="-55563">
              <a:buFont typeface="Wingdings" panose="05000000000000000000" pitchFamily="2" charset="2"/>
              <a:buChar char="§"/>
            </a:pPr>
            <a:r>
              <a:rPr lang="en-US" sz="600" dirty="0">
                <a:latin typeface="BentonSans Regular" panose="02000503000000020004" pitchFamily="2" charset="0"/>
                <a:cs typeface="BentonSans Regular"/>
              </a:rPr>
              <a:t>Spain</a:t>
            </a:r>
          </a:p>
          <a:p>
            <a:pPr marL="55563" indent="-55563">
              <a:buFont typeface="Wingdings" panose="05000000000000000000" pitchFamily="2" charset="2"/>
              <a:buChar char="§"/>
            </a:pPr>
            <a:r>
              <a:rPr lang="en-US" sz="600" dirty="0">
                <a:latin typeface="BentonSans Regular" panose="02000503000000020004" pitchFamily="2" charset="0"/>
                <a:cs typeface="BentonSans Regular"/>
              </a:rPr>
              <a:t>UK</a:t>
            </a:r>
          </a:p>
          <a:p>
            <a:pPr marL="55563" indent="-55563">
              <a:buFont typeface="Wingdings" panose="05000000000000000000" pitchFamily="2" charset="2"/>
              <a:buChar char="§"/>
            </a:pPr>
            <a:r>
              <a:rPr lang="en-US" sz="600" dirty="0">
                <a:latin typeface="BentonSans Regular" panose="02000503000000020004" pitchFamily="2" charset="0"/>
                <a:cs typeface="BentonSans Regular"/>
              </a:rPr>
              <a:t>France</a:t>
            </a:r>
          </a:p>
          <a:p>
            <a:pPr marL="55563" indent="-55563">
              <a:buFont typeface="Wingdings" panose="05000000000000000000" pitchFamily="2" charset="2"/>
              <a:buChar char="§"/>
            </a:pPr>
            <a:r>
              <a:rPr lang="en-US" sz="600" dirty="0">
                <a:latin typeface="BentonSans Regular" panose="02000503000000020004" pitchFamily="2" charset="0"/>
                <a:cs typeface="BentonSans Regular"/>
              </a:rPr>
              <a:t>Sweden</a:t>
            </a:r>
          </a:p>
          <a:p>
            <a:pPr marL="55563" indent="-55563">
              <a:buFont typeface="Wingdings" panose="05000000000000000000" pitchFamily="2" charset="2"/>
              <a:buChar char="§"/>
            </a:pPr>
            <a:r>
              <a:rPr lang="en-US" sz="600" dirty="0">
                <a:latin typeface="BentonSans Regular" panose="02000503000000020004" pitchFamily="2" charset="0"/>
                <a:cs typeface="BentonSans Regular"/>
              </a:rPr>
              <a:t>Romania</a:t>
            </a:r>
          </a:p>
          <a:p>
            <a:endParaRPr lang="en-US" sz="600" dirty="0">
              <a:latin typeface="BentonSans Regular" panose="02000503000000020004" pitchFamily="2" charset="0"/>
              <a:cs typeface="BentonSans Regular"/>
            </a:endParaRPr>
          </a:p>
        </p:txBody>
      </p:sp>
      <p:sp>
        <p:nvSpPr>
          <p:cNvPr id="50" name="Rectangle 49"/>
          <p:cNvSpPr/>
          <p:nvPr/>
        </p:nvSpPr>
        <p:spPr>
          <a:xfrm>
            <a:off x="5994994" y="1207364"/>
            <a:ext cx="994253" cy="369332"/>
          </a:xfrm>
          <a:prstGeom prst="rect">
            <a:avLst/>
          </a:prstGeom>
          <a:ln>
            <a:noFill/>
          </a:ln>
        </p:spPr>
        <p:txBody>
          <a:bodyPr wrap="square">
            <a:spAutoFit/>
          </a:bodyPr>
          <a:lstStyle/>
          <a:p>
            <a:pPr>
              <a:buClr>
                <a:srgbClr val="002663"/>
              </a:buClr>
              <a:defRPr/>
            </a:pPr>
            <a:r>
              <a:rPr lang="en-US" sz="600" dirty="0">
                <a:solidFill>
                  <a:srgbClr val="53565A"/>
                </a:solidFill>
                <a:latin typeface="BentonSans Regular" panose="02000503000000020004" pitchFamily="2" charset="0"/>
                <a:cs typeface="BentonSans Regular"/>
              </a:rPr>
              <a:t>Uber operates</a:t>
            </a:r>
            <a:br>
              <a:rPr lang="en-US" sz="600" dirty="0">
                <a:solidFill>
                  <a:srgbClr val="53565A"/>
                </a:solidFill>
                <a:latin typeface="BentonSans Regular" panose="02000503000000020004" pitchFamily="2" charset="0"/>
                <a:cs typeface="BentonSans Regular"/>
              </a:rPr>
            </a:br>
            <a:r>
              <a:rPr lang="en-US" sz="600" dirty="0">
                <a:solidFill>
                  <a:srgbClr val="53565A"/>
                </a:solidFill>
                <a:latin typeface="BentonSans Regular" panose="02000503000000020004" pitchFamily="2" charset="0"/>
                <a:cs typeface="BentonSans Regular"/>
              </a:rPr>
              <a:t>in over 10,000 cities </a:t>
            </a:r>
            <a:br>
              <a:rPr lang="en-US" sz="600" dirty="0">
                <a:solidFill>
                  <a:srgbClr val="53565A"/>
                </a:solidFill>
                <a:latin typeface="BentonSans Regular" panose="02000503000000020004" pitchFamily="2" charset="0"/>
                <a:cs typeface="BentonSans Regular"/>
              </a:rPr>
            </a:br>
            <a:r>
              <a:rPr lang="en-US" sz="600" dirty="0">
                <a:solidFill>
                  <a:srgbClr val="53565A"/>
                </a:solidFill>
                <a:latin typeface="BentonSans Regular" panose="02000503000000020004" pitchFamily="2" charset="0"/>
                <a:cs typeface="BentonSans Regular"/>
              </a:rPr>
              <a:t>worldwide</a:t>
            </a:r>
          </a:p>
        </p:txBody>
      </p:sp>
      <p:sp>
        <p:nvSpPr>
          <p:cNvPr id="51" name="Rectangle 50">
            <a:extLst>
              <a:ext uri="{FF2B5EF4-FFF2-40B4-BE49-F238E27FC236}">
                <a16:creationId xmlns:a16="http://schemas.microsoft.com/office/drawing/2014/main" id="{7B525C35-D3E8-460A-8B56-0F3F5AEE01D9}"/>
              </a:ext>
            </a:extLst>
          </p:cNvPr>
          <p:cNvSpPr/>
          <p:nvPr/>
        </p:nvSpPr>
        <p:spPr>
          <a:xfrm>
            <a:off x="7337560" y="1207364"/>
            <a:ext cx="858620" cy="369332"/>
          </a:xfrm>
          <a:prstGeom prst="rect">
            <a:avLst/>
          </a:prstGeom>
          <a:ln>
            <a:noFill/>
          </a:ln>
        </p:spPr>
        <p:txBody>
          <a:bodyPr wrap="square">
            <a:spAutoFit/>
          </a:bodyPr>
          <a:lstStyle/>
          <a:p>
            <a:pPr>
              <a:buClr>
                <a:srgbClr val="002663"/>
              </a:buClr>
              <a:defRPr/>
            </a:pPr>
            <a:r>
              <a:rPr lang="en-US" sz="600" dirty="0">
                <a:solidFill>
                  <a:srgbClr val="53565A"/>
                </a:solidFill>
                <a:latin typeface="BentonSans Regular" panose="02000503000000020004" pitchFamily="2" charset="0"/>
                <a:cs typeface="BentonSans Regular"/>
              </a:rPr>
              <a:t>Bolt operates</a:t>
            </a:r>
            <a:br>
              <a:rPr lang="en-US" sz="600" dirty="0">
                <a:solidFill>
                  <a:srgbClr val="53565A"/>
                </a:solidFill>
                <a:latin typeface="BentonSans Regular" panose="02000503000000020004" pitchFamily="2" charset="0"/>
                <a:cs typeface="BentonSans Regular"/>
              </a:rPr>
            </a:br>
            <a:r>
              <a:rPr lang="en-US" sz="600" dirty="0">
                <a:solidFill>
                  <a:srgbClr val="53565A"/>
                </a:solidFill>
                <a:latin typeface="BentonSans Regular" panose="02000503000000020004" pitchFamily="2" charset="0"/>
                <a:cs typeface="BentonSans Regular"/>
              </a:rPr>
              <a:t>in over 400 cities </a:t>
            </a:r>
            <a:br>
              <a:rPr lang="en-US" sz="600" dirty="0">
                <a:solidFill>
                  <a:srgbClr val="53565A"/>
                </a:solidFill>
                <a:latin typeface="BentonSans Regular" panose="02000503000000020004" pitchFamily="2" charset="0"/>
                <a:cs typeface="BentonSans Regular"/>
              </a:rPr>
            </a:br>
            <a:r>
              <a:rPr lang="en-US" sz="600" dirty="0">
                <a:solidFill>
                  <a:srgbClr val="53565A"/>
                </a:solidFill>
                <a:latin typeface="BentonSans Regular" panose="02000503000000020004" pitchFamily="2" charset="0"/>
                <a:cs typeface="BentonSans Regular"/>
              </a:rPr>
              <a:t>worldwide</a:t>
            </a:r>
          </a:p>
        </p:txBody>
      </p:sp>
      <p:sp>
        <p:nvSpPr>
          <p:cNvPr id="159" name="TextBox 158">
            <a:extLst>
              <a:ext uri="{FF2B5EF4-FFF2-40B4-BE49-F238E27FC236}">
                <a16:creationId xmlns:a16="http://schemas.microsoft.com/office/drawing/2014/main" id="{E5A8D609-9249-44F0-80C4-2995637B2ABC}"/>
              </a:ext>
            </a:extLst>
          </p:cNvPr>
          <p:cNvSpPr txBox="1"/>
          <p:nvPr/>
        </p:nvSpPr>
        <p:spPr>
          <a:xfrm>
            <a:off x="433981" y="3563599"/>
            <a:ext cx="367473" cy="197746"/>
          </a:xfrm>
          <a:prstGeom prst="rect">
            <a:avLst/>
          </a:prstGeom>
          <a:noFill/>
        </p:spPr>
        <p:txBody>
          <a:bodyPr wrap="none" lIns="0" tIns="0" rIns="0" bIns="0" rtlCol="0">
            <a:spAutoFit/>
          </a:bodyPr>
          <a:lstStyle/>
          <a:p>
            <a:pPr algn="l">
              <a:lnSpc>
                <a:spcPct val="120000"/>
              </a:lnSpc>
              <a:spcBef>
                <a:spcPts val="900"/>
              </a:spcBef>
              <a:buSzPct val="120000"/>
            </a:pPr>
            <a:r>
              <a:rPr lang="en-US" sz="1200" dirty="0">
                <a:solidFill>
                  <a:schemeClr val="bg2"/>
                </a:solidFill>
                <a:latin typeface="Guardian Egyp Regular" panose="02060503050503060803" pitchFamily="18" charset="0"/>
              </a:rPr>
              <a:t>APAC</a:t>
            </a:r>
          </a:p>
        </p:txBody>
      </p:sp>
      <p:grpSp>
        <p:nvGrpSpPr>
          <p:cNvPr id="66" name="Group 65">
            <a:extLst>
              <a:ext uri="{FF2B5EF4-FFF2-40B4-BE49-F238E27FC236}">
                <a16:creationId xmlns:a16="http://schemas.microsoft.com/office/drawing/2014/main" id="{2A388ADE-E4CB-45AB-A4CE-338C8AF693BE}"/>
              </a:ext>
            </a:extLst>
          </p:cNvPr>
          <p:cNvGrpSpPr/>
          <p:nvPr/>
        </p:nvGrpSpPr>
        <p:grpSpPr>
          <a:xfrm>
            <a:off x="4683865" y="3433037"/>
            <a:ext cx="567984" cy="928543"/>
            <a:chOff x="4683865" y="3496645"/>
            <a:chExt cx="567984" cy="928543"/>
          </a:xfrm>
        </p:grpSpPr>
        <p:pic>
          <p:nvPicPr>
            <p:cNvPr id="98" name="Picture 97">
              <a:extLst>
                <a:ext uri="{FF2B5EF4-FFF2-40B4-BE49-F238E27FC236}">
                  <a16:creationId xmlns:a16="http://schemas.microsoft.com/office/drawing/2014/main" id="{EF0323DB-461B-48CE-B7FF-929BC93E0325}"/>
                </a:ext>
              </a:extLst>
            </p:cNvPr>
            <p:cNvPicPr>
              <a:picLocks noChangeAspect="1"/>
            </p:cNvPicPr>
            <p:nvPr/>
          </p:nvPicPr>
          <p:blipFill>
            <a:blip r:embed="rId4"/>
            <a:stretch>
              <a:fillRect/>
            </a:stretch>
          </p:blipFill>
          <p:spPr>
            <a:xfrm>
              <a:off x="4739257" y="3496645"/>
              <a:ext cx="457200" cy="457200"/>
            </a:xfrm>
            <a:prstGeom prst="rect">
              <a:avLst/>
            </a:prstGeom>
          </p:spPr>
        </p:pic>
        <p:sp>
          <p:nvSpPr>
            <p:cNvPr id="160" name="TextBox 159">
              <a:extLst>
                <a:ext uri="{FF2B5EF4-FFF2-40B4-BE49-F238E27FC236}">
                  <a16:creationId xmlns:a16="http://schemas.microsoft.com/office/drawing/2014/main" id="{7B99016E-CC33-4629-A745-AD21792142CC}"/>
                </a:ext>
              </a:extLst>
            </p:cNvPr>
            <p:cNvSpPr txBox="1"/>
            <p:nvPr/>
          </p:nvSpPr>
          <p:spPr>
            <a:xfrm>
              <a:off x="4683865" y="4037390"/>
              <a:ext cx="567984" cy="387798"/>
            </a:xfrm>
            <a:prstGeom prst="rect">
              <a:avLst/>
            </a:prstGeom>
            <a:noFill/>
          </p:spPr>
          <p:txBody>
            <a:bodyPr wrap="square" lIns="0" tIns="0" rIns="0" bIns="0" rtlCol="0">
              <a:spAutoFit/>
            </a:bodyPr>
            <a:lstStyle/>
            <a:p>
              <a:pPr algn="ctr">
                <a:lnSpc>
                  <a:spcPct val="120000"/>
                </a:lnSpc>
                <a:spcBef>
                  <a:spcPts val="900"/>
                </a:spcBef>
                <a:buSzPct val="120000"/>
              </a:pPr>
              <a:r>
                <a:rPr lang="en-US" sz="600" dirty="0">
                  <a:solidFill>
                    <a:schemeClr val="bg2"/>
                  </a:solidFill>
                  <a:latin typeface="BentonSans Regular" panose="02000503000000020004" pitchFamily="2" charset="0"/>
                </a:rPr>
                <a:t>New Zealand</a:t>
              </a:r>
            </a:p>
            <a:p>
              <a:pPr algn="ctr"/>
              <a:r>
                <a:rPr lang="en-GB" sz="600" dirty="0">
                  <a:latin typeface="BentonSans Regular" panose="02000503000000020004" pitchFamily="2" charset="0"/>
                </a:rPr>
                <a:t>Green Cabs</a:t>
              </a:r>
            </a:p>
            <a:p>
              <a:pPr algn="ctr"/>
              <a:r>
                <a:rPr lang="en-GB" sz="600" dirty="0">
                  <a:latin typeface="BentonSans Regular" panose="02000503000000020004" pitchFamily="2" charset="0"/>
                </a:rPr>
                <a:t>Taxicharge</a:t>
              </a:r>
            </a:p>
            <a:p>
              <a:pPr algn="ctr"/>
              <a:r>
                <a:rPr lang="en-GB" sz="600" dirty="0">
                  <a:latin typeface="BentonSans Regular" panose="02000503000000020004" pitchFamily="2" charset="0"/>
                </a:rPr>
                <a:t>Uber</a:t>
              </a:r>
            </a:p>
          </p:txBody>
        </p:sp>
      </p:grpSp>
      <p:grpSp>
        <p:nvGrpSpPr>
          <p:cNvPr id="61" name="Group 60">
            <a:extLst>
              <a:ext uri="{FF2B5EF4-FFF2-40B4-BE49-F238E27FC236}">
                <a16:creationId xmlns:a16="http://schemas.microsoft.com/office/drawing/2014/main" id="{80CCD73F-0723-4C20-ADF1-A722E729E662}"/>
              </a:ext>
            </a:extLst>
          </p:cNvPr>
          <p:cNvGrpSpPr/>
          <p:nvPr/>
        </p:nvGrpSpPr>
        <p:grpSpPr>
          <a:xfrm>
            <a:off x="1198200" y="3433037"/>
            <a:ext cx="592243" cy="928543"/>
            <a:chOff x="1198200" y="3496645"/>
            <a:chExt cx="592243" cy="928543"/>
          </a:xfrm>
        </p:grpSpPr>
        <p:pic>
          <p:nvPicPr>
            <p:cNvPr id="92" name="Picture 91">
              <a:extLst>
                <a:ext uri="{FF2B5EF4-FFF2-40B4-BE49-F238E27FC236}">
                  <a16:creationId xmlns:a16="http://schemas.microsoft.com/office/drawing/2014/main" id="{15FA4CBB-119C-4960-88A5-41D12256491F}"/>
                </a:ext>
              </a:extLst>
            </p:cNvPr>
            <p:cNvPicPr>
              <a:picLocks noChangeAspect="1"/>
            </p:cNvPicPr>
            <p:nvPr/>
          </p:nvPicPr>
          <p:blipFill>
            <a:blip r:embed="rId5"/>
            <a:stretch>
              <a:fillRect/>
            </a:stretch>
          </p:blipFill>
          <p:spPr>
            <a:xfrm>
              <a:off x="1265721" y="3496645"/>
              <a:ext cx="457200" cy="457200"/>
            </a:xfrm>
            <a:prstGeom prst="rect">
              <a:avLst/>
            </a:prstGeom>
          </p:spPr>
        </p:pic>
        <p:sp>
          <p:nvSpPr>
            <p:cNvPr id="152" name="TextBox 151">
              <a:extLst>
                <a:ext uri="{FF2B5EF4-FFF2-40B4-BE49-F238E27FC236}">
                  <a16:creationId xmlns:a16="http://schemas.microsoft.com/office/drawing/2014/main" id="{BFD990E9-D94C-4BF6-A7C5-18A19A2C7B83}"/>
                </a:ext>
              </a:extLst>
            </p:cNvPr>
            <p:cNvSpPr txBox="1"/>
            <p:nvPr/>
          </p:nvSpPr>
          <p:spPr>
            <a:xfrm>
              <a:off x="1198200" y="4037390"/>
              <a:ext cx="592243" cy="387798"/>
            </a:xfrm>
            <a:prstGeom prst="rect">
              <a:avLst/>
            </a:prstGeom>
            <a:noFill/>
          </p:spPr>
          <p:txBody>
            <a:bodyPr wrap="square" lIns="0" tIns="0" rIns="0" bIns="0" rtlCol="0">
              <a:spAutoFit/>
            </a:bodyPr>
            <a:lstStyle/>
            <a:p>
              <a:pPr algn="ctr">
                <a:lnSpc>
                  <a:spcPct val="120000"/>
                </a:lnSpc>
                <a:spcBef>
                  <a:spcPts val="900"/>
                </a:spcBef>
                <a:buSzPct val="120000"/>
              </a:pPr>
              <a:r>
                <a:rPr lang="en-US" sz="600" dirty="0">
                  <a:solidFill>
                    <a:schemeClr val="bg2"/>
                  </a:solidFill>
                  <a:latin typeface="BentonSans Regular" panose="02000503000000020004" pitchFamily="2" charset="0"/>
                </a:rPr>
                <a:t>Australia</a:t>
              </a:r>
              <a:endParaRPr lang="en-GB" sz="600" dirty="0">
                <a:latin typeface="BentonSans Regular" panose="02000503000000020004" pitchFamily="2" charset="0"/>
              </a:endParaRPr>
            </a:p>
            <a:p>
              <a:pPr algn="ctr"/>
              <a:r>
                <a:rPr lang="en-GB" sz="600" dirty="0">
                  <a:latin typeface="BentonSans Regular" panose="02000503000000020004" pitchFamily="2" charset="0"/>
                </a:rPr>
                <a:t>InGoGo</a:t>
              </a:r>
            </a:p>
            <a:p>
              <a:pPr algn="ctr"/>
              <a:r>
                <a:rPr lang="en-GB" sz="600" dirty="0">
                  <a:latin typeface="BentonSans Regular" panose="02000503000000020004" pitchFamily="2" charset="0"/>
                </a:rPr>
                <a:t>Rydo</a:t>
              </a:r>
            </a:p>
            <a:p>
              <a:pPr algn="ctr"/>
              <a:r>
                <a:rPr lang="en-GB" sz="600" dirty="0">
                  <a:latin typeface="BentonSans Regular" panose="02000503000000020004" pitchFamily="2" charset="0"/>
                </a:rPr>
                <a:t>Uber</a:t>
              </a:r>
            </a:p>
          </p:txBody>
        </p:sp>
      </p:grpSp>
      <p:grpSp>
        <p:nvGrpSpPr>
          <p:cNvPr id="62" name="Group 61">
            <a:extLst>
              <a:ext uri="{FF2B5EF4-FFF2-40B4-BE49-F238E27FC236}">
                <a16:creationId xmlns:a16="http://schemas.microsoft.com/office/drawing/2014/main" id="{2EC62B5F-4B14-4A58-A91F-65E62BA9F9D6}"/>
              </a:ext>
            </a:extLst>
          </p:cNvPr>
          <p:cNvGrpSpPr/>
          <p:nvPr/>
        </p:nvGrpSpPr>
        <p:grpSpPr>
          <a:xfrm>
            <a:off x="2049696" y="3433037"/>
            <a:ext cx="579063" cy="928543"/>
            <a:chOff x="2049696" y="3496645"/>
            <a:chExt cx="579063" cy="928543"/>
          </a:xfrm>
        </p:grpSpPr>
        <p:pic>
          <p:nvPicPr>
            <p:cNvPr id="95" name="Picture 94">
              <a:extLst>
                <a:ext uri="{FF2B5EF4-FFF2-40B4-BE49-F238E27FC236}">
                  <a16:creationId xmlns:a16="http://schemas.microsoft.com/office/drawing/2014/main" id="{A462BFF9-4883-4BBE-ACD6-10DD21B16D15}"/>
                </a:ext>
              </a:extLst>
            </p:cNvPr>
            <p:cNvPicPr>
              <a:picLocks noChangeAspect="1"/>
            </p:cNvPicPr>
            <p:nvPr/>
          </p:nvPicPr>
          <p:blipFill>
            <a:blip r:embed="rId6"/>
            <a:stretch>
              <a:fillRect/>
            </a:stretch>
          </p:blipFill>
          <p:spPr>
            <a:xfrm>
              <a:off x="2110627" y="3496645"/>
              <a:ext cx="457200" cy="457200"/>
            </a:xfrm>
            <a:prstGeom prst="rect">
              <a:avLst/>
            </a:prstGeom>
          </p:spPr>
        </p:pic>
        <p:sp>
          <p:nvSpPr>
            <p:cNvPr id="162" name="TextBox 161">
              <a:extLst>
                <a:ext uri="{FF2B5EF4-FFF2-40B4-BE49-F238E27FC236}">
                  <a16:creationId xmlns:a16="http://schemas.microsoft.com/office/drawing/2014/main" id="{CAF9AC4C-D9EC-447A-AFE8-EE6DFB1D6B2D}"/>
                </a:ext>
              </a:extLst>
            </p:cNvPr>
            <p:cNvSpPr txBox="1"/>
            <p:nvPr/>
          </p:nvSpPr>
          <p:spPr>
            <a:xfrm>
              <a:off x="2049696" y="4037390"/>
              <a:ext cx="579063" cy="387798"/>
            </a:xfrm>
            <a:prstGeom prst="rect">
              <a:avLst/>
            </a:prstGeom>
            <a:noFill/>
          </p:spPr>
          <p:txBody>
            <a:bodyPr wrap="square" lIns="0" tIns="0" rIns="0" bIns="0" rtlCol="0">
              <a:spAutoFit/>
            </a:bodyPr>
            <a:lstStyle/>
            <a:p>
              <a:pPr algn="ctr">
                <a:lnSpc>
                  <a:spcPct val="120000"/>
                </a:lnSpc>
                <a:spcBef>
                  <a:spcPts val="900"/>
                </a:spcBef>
                <a:buSzPct val="120000"/>
              </a:pPr>
              <a:r>
                <a:rPr lang="en-US" sz="600" dirty="0">
                  <a:solidFill>
                    <a:schemeClr val="bg2"/>
                  </a:solidFill>
                  <a:latin typeface="BentonSans Regular" panose="02000503000000020004" pitchFamily="2" charset="0"/>
                </a:rPr>
                <a:t>Hong Kong</a:t>
              </a:r>
            </a:p>
            <a:p>
              <a:pPr algn="ctr"/>
              <a:r>
                <a:rPr lang="en-GB" sz="600" dirty="0">
                  <a:latin typeface="BentonSans Regular" panose="02000503000000020004" pitchFamily="2" charset="0"/>
                </a:rPr>
                <a:t>Didi</a:t>
              </a:r>
            </a:p>
            <a:p>
              <a:pPr algn="ctr"/>
              <a:r>
                <a:rPr lang="en-GB" sz="600" dirty="0">
                  <a:latin typeface="BentonSans Regular" panose="02000503000000020004" pitchFamily="2" charset="0"/>
                </a:rPr>
                <a:t>Uber</a:t>
              </a:r>
            </a:p>
            <a:p>
              <a:pPr algn="ctr"/>
              <a:r>
                <a:rPr lang="en-GB" sz="600" dirty="0">
                  <a:latin typeface="BentonSans Regular" panose="02000503000000020004" pitchFamily="2" charset="0"/>
                </a:rPr>
                <a:t>HKTaxi</a:t>
              </a:r>
            </a:p>
          </p:txBody>
        </p:sp>
      </p:grpSp>
      <p:grpSp>
        <p:nvGrpSpPr>
          <p:cNvPr id="68" name="Group 67">
            <a:extLst>
              <a:ext uri="{FF2B5EF4-FFF2-40B4-BE49-F238E27FC236}">
                <a16:creationId xmlns:a16="http://schemas.microsoft.com/office/drawing/2014/main" id="{922D5F64-E2C5-4BA3-A4E0-75085E75FECB}"/>
              </a:ext>
            </a:extLst>
          </p:cNvPr>
          <p:cNvGrpSpPr/>
          <p:nvPr/>
        </p:nvGrpSpPr>
        <p:grpSpPr>
          <a:xfrm>
            <a:off x="6450901" y="3433037"/>
            <a:ext cx="619495" cy="836211"/>
            <a:chOff x="6450901" y="3496645"/>
            <a:chExt cx="619495" cy="836211"/>
          </a:xfrm>
        </p:grpSpPr>
        <p:pic>
          <p:nvPicPr>
            <p:cNvPr id="100" name="Picture 99">
              <a:extLst>
                <a:ext uri="{FF2B5EF4-FFF2-40B4-BE49-F238E27FC236}">
                  <a16:creationId xmlns:a16="http://schemas.microsoft.com/office/drawing/2014/main" id="{9CC01DFA-EE05-4A26-884D-08A2ABE97B28}"/>
                </a:ext>
              </a:extLst>
            </p:cNvPr>
            <p:cNvPicPr>
              <a:picLocks noChangeAspect="1"/>
            </p:cNvPicPr>
            <p:nvPr/>
          </p:nvPicPr>
          <p:blipFill>
            <a:blip r:embed="rId7"/>
            <a:stretch>
              <a:fillRect/>
            </a:stretch>
          </p:blipFill>
          <p:spPr>
            <a:xfrm>
              <a:off x="6532048" y="3496645"/>
              <a:ext cx="457200" cy="457200"/>
            </a:xfrm>
            <a:prstGeom prst="rect">
              <a:avLst/>
            </a:prstGeom>
          </p:spPr>
        </p:pic>
        <p:sp>
          <p:nvSpPr>
            <p:cNvPr id="163" name="TextBox 162">
              <a:extLst>
                <a:ext uri="{FF2B5EF4-FFF2-40B4-BE49-F238E27FC236}">
                  <a16:creationId xmlns:a16="http://schemas.microsoft.com/office/drawing/2014/main" id="{E4F6C64E-506D-4DF4-B111-D398B0986154}"/>
                </a:ext>
              </a:extLst>
            </p:cNvPr>
            <p:cNvSpPr txBox="1"/>
            <p:nvPr/>
          </p:nvSpPr>
          <p:spPr>
            <a:xfrm>
              <a:off x="6450901" y="4037390"/>
              <a:ext cx="619495" cy="295466"/>
            </a:xfrm>
            <a:prstGeom prst="rect">
              <a:avLst/>
            </a:prstGeom>
            <a:noFill/>
          </p:spPr>
          <p:txBody>
            <a:bodyPr wrap="square" lIns="0" tIns="0" rIns="0" bIns="0" rtlCol="0">
              <a:spAutoFit/>
            </a:bodyPr>
            <a:lstStyle/>
            <a:p>
              <a:pPr algn="ctr">
                <a:lnSpc>
                  <a:spcPct val="120000"/>
                </a:lnSpc>
                <a:spcBef>
                  <a:spcPts val="900"/>
                </a:spcBef>
                <a:buSzPct val="120000"/>
              </a:pPr>
              <a:r>
                <a:rPr lang="en-US" sz="600" dirty="0">
                  <a:solidFill>
                    <a:schemeClr val="bg2"/>
                  </a:solidFill>
                  <a:latin typeface="BentonSans Regular" panose="02000503000000020004" pitchFamily="2" charset="0"/>
                </a:rPr>
                <a:t>Taiwan</a:t>
              </a:r>
            </a:p>
            <a:p>
              <a:pPr algn="ctr"/>
              <a:r>
                <a:rPr lang="en-GB" sz="600" dirty="0">
                  <a:latin typeface="BentonSans Regular" panose="02000503000000020004" pitchFamily="2" charset="0"/>
                </a:rPr>
                <a:t>Uber</a:t>
              </a:r>
            </a:p>
            <a:p>
              <a:pPr algn="ctr"/>
              <a:r>
                <a:rPr lang="en-GB" sz="600" dirty="0">
                  <a:latin typeface="BentonSans Regular" panose="02000503000000020004" pitchFamily="2" charset="0"/>
                </a:rPr>
                <a:t>Taiwan Taxi Co</a:t>
              </a:r>
            </a:p>
          </p:txBody>
        </p:sp>
      </p:grpSp>
      <p:grpSp>
        <p:nvGrpSpPr>
          <p:cNvPr id="63" name="Group 62">
            <a:extLst>
              <a:ext uri="{FF2B5EF4-FFF2-40B4-BE49-F238E27FC236}">
                <a16:creationId xmlns:a16="http://schemas.microsoft.com/office/drawing/2014/main" id="{8DE9DA8D-B4A8-4E66-88B4-533BA3D65B8D}"/>
              </a:ext>
            </a:extLst>
          </p:cNvPr>
          <p:cNvGrpSpPr/>
          <p:nvPr/>
        </p:nvGrpSpPr>
        <p:grpSpPr>
          <a:xfrm>
            <a:off x="2879426" y="3433037"/>
            <a:ext cx="627170" cy="928543"/>
            <a:chOff x="2879426" y="3496645"/>
            <a:chExt cx="627170" cy="928543"/>
          </a:xfrm>
        </p:grpSpPr>
        <p:pic>
          <p:nvPicPr>
            <p:cNvPr id="96" name="Picture 95">
              <a:extLst>
                <a:ext uri="{FF2B5EF4-FFF2-40B4-BE49-F238E27FC236}">
                  <a16:creationId xmlns:a16="http://schemas.microsoft.com/office/drawing/2014/main" id="{0D61DB4C-4F6A-4D77-B1E2-5F3BE8CE5D25}"/>
                </a:ext>
              </a:extLst>
            </p:cNvPr>
            <p:cNvPicPr>
              <a:picLocks noChangeAspect="1"/>
            </p:cNvPicPr>
            <p:nvPr/>
          </p:nvPicPr>
          <p:blipFill>
            <a:blip r:embed="rId8"/>
            <a:stretch>
              <a:fillRect/>
            </a:stretch>
          </p:blipFill>
          <p:spPr>
            <a:xfrm>
              <a:off x="2964411" y="3496645"/>
              <a:ext cx="457200" cy="457200"/>
            </a:xfrm>
            <a:prstGeom prst="rect">
              <a:avLst/>
            </a:prstGeom>
          </p:spPr>
        </p:pic>
        <p:sp>
          <p:nvSpPr>
            <p:cNvPr id="166" name="TextBox 165">
              <a:extLst>
                <a:ext uri="{FF2B5EF4-FFF2-40B4-BE49-F238E27FC236}">
                  <a16:creationId xmlns:a16="http://schemas.microsoft.com/office/drawing/2014/main" id="{F1FFA5FD-CAC3-43F8-8687-1241D7157D61}"/>
                </a:ext>
              </a:extLst>
            </p:cNvPr>
            <p:cNvSpPr txBox="1"/>
            <p:nvPr/>
          </p:nvSpPr>
          <p:spPr>
            <a:xfrm>
              <a:off x="2879426" y="4037390"/>
              <a:ext cx="627170" cy="387798"/>
            </a:xfrm>
            <a:prstGeom prst="rect">
              <a:avLst/>
            </a:prstGeom>
            <a:noFill/>
          </p:spPr>
          <p:txBody>
            <a:bodyPr wrap="square" lIns="0" tIns="0" rIns="0" bIns="0" rtlCol="0">
              <a:spAutoFit/>
            </a:bodyPr>
            <a:lstStyle/>
            <a:p>
              <a:pPr algn="ctr">
                <a:lnSpc>
                  <a:spcPct val="120000"/>
                </a:lnSpc>
                <a:spcBef>
                  <a:spcPts val="900"/>
                </a:spcBef>
                <a:buSzPct val="120000"/>
              </a:pPr>
              <a:r>
                <a:rPr lang="en-US" sz="600" dirty="0">
                  <a:solidFill>
                    <a:schemeClr val="bg2"/>
                  </a:solidFill>
                  <a:latin typeface="BentonSans Regular" panose="02000503000000020004" pitchFamily="2" charset="0"/>
                </a:rPr>
                <a:t>India</a:t>
              </a:r>
            </a:p>
            <a:p>
              <a:pPr algn="ctr"/>
              <a:r>
                <a:rPr lang="en-GB" sz="600" dirty="0">
                  <a:latin typeface="BentonSans Regular" panose="02000503000000020004" pitchFamily="2" charset="0"/>
                </a:rPr>
                <a:t>Uber</a:t>
              </a:r>
            </a:p>
            <a:p>
              <a:pPr algn="ctr"/>
              <a:r>
                <a:rPr lang="en-GB" sz="600" dirty="0">
                  <a:latin typeface="BentonSans Regular" panose="02000503000000020004" pitchFamily="2" charset="0"/>
                </a:rPr>
                <a:t>Orix</a:t>
              </a:r>
            </a:p>
            <a:p>
              <a:pPr algn="ctr"/>
              <a:r>
                <a:rPr lang="en-GB" sz="600" dirty="0">
                  <a:latin typeface="BentonSans Regular" panose="02000503000000020004" pitchFamily="2" charset="0"/>
                </a:rPr>
                <a:t>Meru</a:t>
              </a:r>
            </a:p>
          </p:txBody>
        </p:sp>
      </p:grpSp>
      <p:grpSp>
        <p:nvGrpSpPr>
          <p:cNvPr id="64" name="Group 63">
            <a:extLst>
              <a:ext uri="{FF2B5EF4-FFF2-40B4-BE49-F238E27FC236}">
                <a16:creationId xmlns:a16="http://schemas.microsoft.com/office/drawing/2014/main" id="{5CF349ED-8BB9-47E6-9816-235995AE297B}"/>
              </a:ext>
            </a:extLst>
          </p:cNvPr>
          <p:cNvGrpSpPr/>
          <p:nvPr/>
        </p:nvGrpSpPr>
        <p:grpSpPr>
          <a:xfrm>
            <a:off x="3761163" y="3433037"/>
            <a:ext cx="694326" cy="928543"/>
            <a:chOff x="3761163" y="3496645"/>
            <a:chExt cx="694326" cy="928543"/>
          </a:xfrm>
        </p:grpSpPr>
        <p:pic>
          <p:nvPicPr>
            <p:cNvPr id="97" name="Picture 96">
              <a:extLst>
                <a:ext uri="{FF2B5EF4-FFF2-40B4-BE49-F238E27FC236}">
                  <a16:creationId xmlns:a16="http://schemas.microsoft.com/office/drawing/2014/main" id="{6DC344C4-9D80-449C-A1E9-996F7C517089}"/>
                </a:ext>
              </a:extLst>
            </p:cNvPr>
            <p:cNvPicPr>
              <a:picLocks noChangeAspect="1"/>
            </p:cNvPicPr>
            <p:nvPr/>
          </p:nvPicPr>
          <p:blipFill>
            <a:blip r:embed="rId9"/>
            <a:stretch>
              <a:fillRect/>
            </a:stretch>
          </p:blipFill>
          <p:spPr>
            <a:xfrm>
              <a:off x="3879726" y="3496645"/>
              <a:ext cx="457200" cy="457200"/>
            </a:xfrm>
            <a:prstGeom prst="rect">
              <a:avLst/>
            </a:prstGeom>
          </p:spPr>
        </p:pic>
        <p:sp>
          <p:nvSpPr>
            <p:cNvPr id="168" name="TextBox 167">
              <a:extLst>
                <a:ext uri="{FF2B5EF4-FFF2-40B4-BE49-F238E27FC236}">
                  <a16:creationId xmlns:a16="http://schemas.microsoft.com/office/drawing/2014/main" id="{6A4863E7-AC54-45B5-A789-9B2C1A0B163E}"/>
                </a:ext>
              </a:extLst>
            </p:cNvPr>
            <p:cNvSpPr txBox="1"/>
            <p:nvPr/>
          </p:nvSpPr>
          <p:spPr>
            <a:xfrm>
              <a:off x="3761163" y="4037390"/>
              <a:ext cx="694326" cy="387798"/>
            </a:xfrm>
            <a:prstGeom prst="rect">
              <a:avLst/>
            </a:prstGeom>
            <a:noFill/>
          </p:spPr>
          <p:txBody>
            <a:bodyPr wrap="square" lIns="0" tIns="0" rIns="0" bIns="0" rtlCol="0">
              <a:spAutoFit/>
            </a:bodyPr>
            <a:lstStyle/>
            <a:p>
              <a:pPr algn="ctr">
                <a:lnSpc>
                  <a:spcPct val="120000"/>
                </a:lnSpc>
                <a:spcBef>
                  <a:spcPts val="900"/>
                </a:spcBef>
                <a:buSzPct val="120000"/>
              </a:pPr>
              <a:r>
                <a:rPr lang="en-US" sz="600" dirty="0">
                  <a:solidFill>
                    <a:schemeClr val="bg2"/>
                  </a:solidFill>
                  <a:latin typeface="BentonSans Regular" panose="02000503000000020004" pitchFamily="2" charset="0"/>
                </a:rPr>
                <a:t>Japan</a:t>
              </a:r>
              <a:endParaRPr lang="en-GB" sz="600" dirty="0">
                <a:highlight>
                  <a:srgbClr val="FFFF00"/>
                </a:highlight>
                <a:latin typeface="BentonSans Regular" panose="02000503000000020004" pitchFamily="2" charset="0"/>
              </a:endParaRPr>
            </a:p>
            <a:p>
              <a:pPr algn="ctr"/>
              <a:r>
                <a:rPr lang="en-GB" sz="600" dirty="0">
                  <a:latin typeface="BentonSans Regular" panose="02000503000000020004" pitchFamily="2" charset="0"/>
                </a:rPr>
                <a:t>Japan Taxi</a:t>
              </a:r>
            </a:p>
            <a:p>
              <a:pPr algn="ctr"/>
              <a:r>
                <a:rPr lang="en-GB" sz="600" dirty="0">
                  <a:latin typeface="BentonSans Regular" panose="02000503000000020004" pitchFamily="2" charset="0"/>
                </a:rPr>
                <a:t>Uber</a:t>
              </a:r>
            </a:p>
            <a:p>
              <a:pPr algn="ctr"/>
              <a:r>
                <a:rPr lang="en-GB" sz="600" dirty="0">
                  <a:latin typeface="BentonSans Regular" panose="02000503000000020004" pitchFamily="2" charset="0"/>
                </a:rPr>
                <a:t>Green Cab</a:t>
              </a:r>
            </a:p>
          </p:txBody>
        </p:sp>
      </p:grpSp>
      <p:grpSp>
        <p:nvGrpSpPr>
          <p:cNvPr id="67" name="Group 66">
            <a:extLst>
              <a:ext uri="{FF2B5EF4-FFF2-40B4-BE49-F238E27FC236}">
                <a16:creationId xmlns:a16="http://schemas.microsoft.com/office/drawing/2014/main" id="{39E42A86-DC37-4B18-911C-C75A2A80B721}"/>
              </a:ext>
            </a:extLst>
          </p:cNvPr>
          <p:cNvGrpSpPr/>
          <p:nvPr/>
        </p:nvGrpSpPr>
        <p:grpSpPr>
          <a:xfrm>
            <a:off x="5516643" y="3433037"/>
            <a:ext cx="691531" cy="928543"/>
            <a:chOff x="5516643" y="3496645"/>
            <a:chExt cx="691531" cy="928543"/>
          </a:xfrm>
        </p:grpSpPr>
        <p:pic>
          <p:nvPicPr>
            <p:cNvPr id="99" name="Picture 98">
              <a:extLst>
                <a:ext uri="{FF2B5EF4-FFF2-40B4-BE49-F238E27FC236}">
                  <a16:creationId xmlns:a16="http://schemas.microsoft.com/office/drawing/2014/main" id="{1F05CC1F-9454-42E8-9104-6464FA21E370}"/>
                </a:ext>
              </a:extLst>
            </p:cNvPr>
            <p:cNvPicPr>
              <a:picLocks noChangeAspect="1"/>
            </p:cNvPicPr>
            <p:nvPr/>
          </p:nvPicPr>
          <p:blipFill>
            <a:blip r:embed="rId10"/>
            <a:stretch>
              <a:fillRect/>
            </a:stretch>
          </p:blipFill>
          <p:spPr>
            <a:xfrm>
              <a:off x="5633808" y="3496645"/>
              <a:ext cx="457200" cy="457200"/>
            </a:xfrm>
            <a:prstGeom prst="rect">
              <a:avLst/>
            </a:prstGeom>
          </p:spPr>
        </p:pic>
        <p:sp>
          <p:nvSpPr>
            <p:cNvPr id="178" name="TextBox 177">
              <a:extLst>
                <a:ext uri="{FF2B5EF4-FFF2-40B4-BE49-F238E27FC236}">
                  <a16:creationId xmlns:a16="http://schemas.microsoft.com/office/drawing/2014/main" id="{C4A219A0-71B6-4BDB-B266-6E1DD4C4E19C}"/>
                </a:ext>
              </a:extLst>
            </p:cNvPr>
            <p:cNvSpPr txBox="1"/>
            <p:nvPr/>
          </p:nvSpPr>
          <p:spPr>
            <a:xfrm>
              <a:off x="5516643" y="4037390"/>
              <a:ext cx="691531" cy="387798"/>
            </a:xfrm>
            <a:prstGeom prst="rect">
              <a:avLst/>
            </a:prstGeom>
            <a:noFill/>
          </p:spPr>
          <p:txBody>
            <a:bodyPr wrap="square" lIns="0" tIns="0" rIns="0" bIns="0" rtlCol="0">
              <a:spAutoFit/>
            </a:bodyPr>
            <a:lstStyle/>
            <a:p>
              <a:pPr algn="ctr">
                <a:lnSpc>
                  <a:spcPct val="120000"/>
                </a:lnSpc>
                <a:spcBef>
                  <a:spcPts val="900"/>
                </a:spcBef>
                <a:buSzPct val="120000"/>
              </a:pPr>
              <a:r>
                <a:rPr lang="en-US" sz="600" dirty="0">
                  <a:solidFill>
                    <a:schemeClr val="bg2"/>
                  </a:solidFill>
                  <a:latin typeface="BentonSans Regular" panose="02000503000000020004" pitchFamily="2" charset="0"/>
                </a:rPr>
                <a:t>Singapore</a:t>
              </a:r>
            </a:p>
            <a:p>
              <a:pPr algn="ctr"/>
              <a:r>
                <a:rPr lang="en-GB" sz="600" dirty="0">
                  <a:latin typeface="BentonSans Regular" panose="02000503000000020004" pitchFamily="2" charset="0"/>
                </a:rPr>
                <a:t>Grab</a:t>
              </a:r>
            </a:p>
            <a:p>
              <a:pPr algn="ctr"/>
              <a:r>
                <a:rPr lang="en-GB" sz="600" dirty="0">
                  <a:latin typeface="BentonSans Regular" panose="02000503000000020004" pitchFamily="2" charset="0"/>
                </a:rPr>
                <a:t>Zig </a:t>
              </a:r>
            </a:p>
            <a:p>
              <a:pPr algn="ctr"/>
              <a:r>
                <a:rPr lang="en-GB" sz="600" dirty="0">
                  <a:latin typeface="BentonSans Regular" panose="02000503000000020004" pitchFamily="2" charset="0"/>
                </a:rPr>
                <a:t>Uber</a:t>
              </a:r>
            </a:p>
          </p:txBody>
        </p:sp>
      </p:grpSp>
      <p:grpSp>
        <p:nvGrpSpPr>
          <p:cNvPr id="69" name="Group 68">
            <a:extLst>
              <a:ext uri="{FF2B5EF4-FFF2-40B4-BE49-F238E27FC236}">
                <a16:creationId xmlns:a16="http://schemas.microsoft.com/office/drawing/2014/main" id="{7736B01A-A75B-40B5-A102-555D51E91C85}"/>
              </a:ext>
            </a:extLst>
          </p:cNvPr>
          <p:cNvGrpSpPr/>
          <p:nvPr/>
        </p:nvGrpSpPr>
        <p:grpSpPr>
          <a:xfrm>
            <a:off x="7353558" y="3433037"/>
            <a:ext cx="592243" cy="836211"/>
            <a:chOff x="7353558" y="3496645"/>
            <a:chExt cx="592243" cy="836211"/>
          </a:xfrm>
        </p:grpSpPr>
        <p:pic>
          <p:nvPicPr>
            <p:cNvPr id="101" name="Picture 100">
              <a:extLst>
                <a:ext uri="{FF2B5EF4-FFF2-40B4-BE49-F238E27FC236}">
                  <a16:creationId xmlns:a16="http://schemas.microsoft.com/office/drawing/2014/main" id="{34CB9DEA-B1B6-4DE3-B4EA-9D67710C8023}"/>
                </a:ext>
              </a:extLst>
            </p:cNvPr>
            <p:cNvPicPr>
              <a:picLocks noChangeAspect="1"/>
            </p:cNvPicPr>
            <p:nvPr/>
          </p:nvPicPr>
          <p:blipFill>
            <a:blip r:embed="rId11"/>
            <a:stretch>
              <a:fillRect/>
            </a:stretch>
          </p:blipFill>
          <p:spPr>
            <a:xfrm>
              <a:off x="7421079" y="3496645"/>
              <a:ext cx="457200" cy="457200"/>
            </a:xfrm>
            <a:prstGeom prst="rect">
              <a:avLst/>
            </a:prstGeom>
          </p:spPr>
        </p:pic>
        <p:sp>
          <p:nvSpPr>
            <p:cNvPr id="179" name="TextBox 178">
              <a:extLst>
                <a:ext uri="{FF2B5EF4-FFF2-40B4-BE49-F238E27FC236}">
                  <a16:creationId xmlns:a16="http://schemas.microsoft.com/office/drawing/2014/main" id="{5275B6D8-0F2F-4011-9601-25F2410FA7B5}"/>
                </a:ext>
              </a:extLst>
            </p:cNvPr>
            <p:cNvSpPr txBox="1"/>
            <p:nvPr/>
          </p:nvSpPr>
          <p:spPr>
            <a:xfrm>
              <a:off x="7353558" y="4037390"/>
              <a:ext cx="592243" cy="295466"/>
            </a:xfrm>
            <a:prstGeom prst="rect">
              <a:avLst/>
            </a:prstGeom>
            <a:noFill/>
          </p:spPr>
          <p:txBody>
            <a:bodyPr wrap="square" lIns="0" tIns="0" rIns="0" bIns="0" rtlCol="0">
              <a:spAutoFit/>
            </a:bodyPr>
            <a:lstStyle/>
            <a:p>
              <a:pPr algn="ctr">
                <a:lnSpc>
                  <a:spcPct val="120000"/>
                </a:lnSpc>
                <a:spcBef>
                  <a:spcPts val="900"/>
                </a:spcBef>
                <a:buSzPct val="120000"/>
              </a:pPr>
              <a:r>
                <a:rPr lang="en-US" sz="600" dirty="0">
                  <a:solidFill>
                    <a:schemeClr val="bg2"/>
                  </a:solidFill>
                  <a:latin typeface="BentonSans Regular" panose="02000503000000020004" pitchFamily="2" charset="0"/>
                </a:rPr>
                <a:t>Thailand</a:t>
              </a:r>
            </a:p>
            <a:p>
              <a:pPr algn="ctr"/>
              <a:r>
                <a:rPr lang="en-GB" sz="600" dirty="0">
                  <a:latin typeface="BentonSans Regular" panose="02000503000000020004" pitchFamily="2" charset="0"/>
                </a:rPr>
                <a:t>Grab </a:t>
              </a:r>
            </a:p>
            <a:p>
              <a:pPr algn="ctr"/>
              <a:r>
                <a:rPr lang="en-GB" sz="600" dirty="0">
                  <a:latin typeface="BentonSans Regular" panose="02000503000000020004" pitchFamily="2" charset="0"/>
                </a:rPr>
                <a:t>Uber</a:t>
              </a:r>
            </a:p>
          </p:txBody>
        </p:sp>
      </p:grpSp>
      <p:sp>
        <p:nvSpPr>
          <p:cNvPr id="156" name="TextBox 155">
            <a:extLst>
              <a:ext uri="{FF2B5EF4-FFF2-40B4-BE49-F238E27FC236}">
                <a16:creationId xmlns:a16="http://schemas.microsoft.com/office/drawing/2014/main" id="{1C6530B0-4C78-4D4F-A09D-E9BCBECA8C8C}"/>
              </a:ext>
            </a:extLst>
          </p:cNvPr>
          <p:cNvSpPr txBox="1"/>
          <p:nvPr/>
        </p:nvSpPr>
        <p:spPr>
          <a:xfrm>
            <a:off x="137428" y="2287126"/>
            <a:ext cx="740587" cy="197746"/>
          </a:xfrm>
          <a:prstGeom prst="rect">
            <a:avLst/>
          </a:prstGeom>
          <a:noFill/>
        </p:spPr>
        <p:txBody>
          <a:bodyPr wrap="none" lIns="0" tIns="0" rIns="0" bIns="0" rtlCol="0">
            <a:spAutoFit/>
          </a:bodyPr>
          <a:lstStyle/>
          <a:p>
            <a:pPr algn="l">
              <a:lnSpc>
                <a:spcPct val="120000"/>
              </a:lnSpc>
              <a:spcBef>
                <a:spcPts val="900"/>
              </a:spcBef>
              <a:buSzPct val="120000"/>
            </a:pPr>
            <a:r>
              <a:rPr lang="en-US" sz="1200" dirty="0">
                <a:solidFill>
                  <a:schemeClr val="bg2"/>
                </a:solidFill>
                <a:latin typeface="Guardian Egyp Regular" panose="02060503050503060803" pitchFamily="18" charset="0"/>
              </a:rPr>
              <a:t>AMERICAS</a:t>
            </a:r>
          </a:p>
        </p:txBody>
      </p:sp>
      <p:grpSp>
        <p:nvGrpSpPr>
          <p:cNvPr id="60" name="Group 59">
            <a:extLst>
              <a:ext uri="{FF2B5EF4-FFF2-40B4-BE49-F238E27FC236}">
                <a16:creationId xmlns:a16="http://schemas.microsoft.com/office/drawing/2014/main" id="{BEA8861C-19CF-42BD-A4D7-0FB627F5255E}"/>
              </a:ext>
            </a:extLst>
          </p:cNvPr>
          <p:cNvGrpSpPr/>
          <p:nvPr/>
        </p:nvGrpSpPr>
        <p:grpSpPr>
          <a:xfrm>
            <a:off x="7353558" y="2159556"/>
            <a:ext cx="592243" cy="1002727"/>
            <a:chOff x="7353558" y="2262919"/>
            <a:chExt cx="592243" cy="1002727"/>
          </a:xfrm>
        </p:grpSpPr>
        <p:pic>
          <p:nvPicPr>
            <p:cNvPr id="91" name="Picture 90">
              <a:extLst>
                <a:ext uri="{FF2B5EF4-FFF2-40B4-BE49-F238E27FC236}">
                  <a16:creationId xmlns:a16="http://schemas.microsoft.com/office/drawing/2014/main" id="{2EA86BCD-125E-4607-B454-F46FED876740}"/>
                </a:ext>
              </a:extLst>
            </p:cNvPr>
            <p:cNvPicPr>
              <a:picLocks noChangeAspect="1"/>
            </p:cNvPicPr>
            <p:nvPr/>
          </p:nvPicPr>
          <p:blipFill>
            <a:blip r:embed="rId12"/>
            <a:stretch>
              <a:fillRect/>
            </a:stretch>
          </p:blipFill>
          <p:spPr>
            <a:xfrm>
              <a:off x="7421079" y="2262919"/>
              <a:ext cx="457200" cy="457200"/>
            </a:xfrm>
            <a:prstGeom prst="rect">
              <a:avLst/>
            </a:prstGeom>
          </p:spPr>
        </p:pic>
        <p:sp>
          <p:nvSpPr>
            <p:cNvPr id="153" name="TextBox 152">
              <a:extLst>
                <a:ext uri="{FF2B5EF4-FFF2-40B4-BE49-F238E27FC236}">
                  <a16:creationId xmlns:a16="http://schemas.microsoft.com/office/drawing/2014/main" id="{5517634D-3E70-4C52-9A70-18035D72CD79}"/>
                </a:ext>
              </a:extLst>
            </p:cNvPr>
            <p:cNvSpPr txBox="1"/>
            <p:nvPr/>
          </p:nvSpPr>
          <p:spPr>
            <a:xfrm>
              <a:off x="7353558" y="2785515"/>
              <a:ext cx="592243" cy="480131"/>
            </a:xfrm>
            <a:prstGeom prst="rect">
              <a:avLst/>
            </a:prstGeom>
            <a:noFill/>
          </p:spPr>
          <p:txBody>
            <a:bodyPr wrap="square" lIns="0" tIns="0" rIns="0" bIns="0" rtlCol="0">
              <a:spAutoFit/>
            </a:bodyPr>
            <a:lstStyle/>
            <a:p>
              <a:pPr algn="ctr">
                <a:lnSpc>
                  <a:spcPct val="120000"/>
                </a:lnSpc>
                <a:spcBef>
                  <a:spcPts val="900"/>
                </a:spcBef>
                <a:buSzPct val="120000"/>
              </a:pPr>
              <a:r>
                <a:rPr lang="en-US" sz="600" dirty="0">
                  <a:solidFill>
                    <a:schemeClr val="bg2"/>
                  </a:solidFill>
                  <a:latin typeface="BentonSans Regular" panose="02000503000000020004" pitchFamily="2" charset="0"/>
                </a:rPr>
                <a:t>USA</a:t>
              </a:r>
              <a:endParaRPr lang="en-GB" sz="600" dirty="0">
                <a:highlight>
                  <a:srgbClr val="00FF00"/>
                </a:highlight>
                <a:latin typeface="BentonSans Regular" panose="02000503000000020004" pitchFamily="2" charset="0"/>
              </a:endParaRPr>
            </a:p>
            <a:p>
              <a:pPr algn="ctr"/>
              <a:r>
                <a:rPr lang="en-GB" sz="600" dirty="0">
                  <a:latin typeface="BentonSans Regular" panose="02000503000000020004" pitchFamily="2" charset="0"/>
                </a:rPr>
                <a:t>Lyft</a:t>
              </a:r>
            </a:p>
            <a:p>
              <a:pPr algn="ctr"/>
              <a:r>
                <a:rPr lang="en-GB" sz="600" dirty="0">
                  <a:latin typeface="BentonSans Regular" panose="02000503000000020004" pitchFamily="2" charset="0"/>
                </a:rPr>
                <a:t>Uber</a:t>
              </a:r>
            </a:p>
            <a:p>
              <a:pPr algn="ctr"/>
              <a:r>
                <a:rPr lang="en-GB" sz="600" dirty="0">
                  <a:latin typeface="BentonSans Regular" panose="02000503000000020004" pitchFamily="2" charset="0"/>
                </a:rPr>
                <a:t>Curb</a:t>
              </a:r>
            </a:p>
            <a:p>
              <a:pPr algn="ctr"/>
              <a:r>
                <a:rPr lang="en-GB" sz="600" dirty="0">
                  <a:latin typeface="BentonSans Regular" panose="02000503000000020004" pitchFamily="2" charset="0"/>
                </a:rPr>
                <a:t>LimoLink</a:t>
              </a:r>
            </a:p>
          </p:txBody>
        </p:sp>
      </p:grpSp>
      <p:grpSp>
        <p:nvGrpSpPr>
          <p:cNvPr id="56" name="Group 55">
            <a:extLst>
              <a:ext uri="{FF2B5EF4-FFF2-40B4-BE49-F238E27FC236}">
                <a16:creationId xmlns:a16="http://schemas.microsoft.com/office/drawing/2014/main" id="{56BF2A12-8D6D-461E-A770-E09E90532B0D}"/>
              </a:ext>
            </a:extLst>
          </p:cNvPr>
          <p:cNvGrpSpPr/>
          <p:nvPr/>
        </p:nvGrpSpPr>
        <p:grpSpPr>
          <a:xfrm>
            <a:off x="3879726" y="2159556"/>
            <a:ext cx="457200" cy="910394"/>
            <a:chOff x="3904998" y="2262919"/>
            <a:chExt cx="457200" cy="910394"/>
          </a:xfrm>
        </p:grpSpPr>
        <p:pic>
          <p:nvPicPr>
            <p:cNvPr id="86" name="Picture 85">
              <a:extLst>
                <a:ext uri="{FF2B5EF4-FFF2-40B4-BE49-F238E27FC236}">
                  <a16:creationId xmlns:a16="http://schemas.microsoft.com/office/drawing/2014/main" id="{A202010E-E31F-4E0A-A906-4907DAFC6196}"/>
                </a:ext>
              </a:extLst>
            </p:cNvPr>
            <p:cNvPicPr>
              <a:picLocks noChangeAspect="1"/>
            </p:cNvPicPr>
            <p:nvPr/>
          </p:nvPicPr>
          <p:blipFill>
            <a:blip r:embed="rId13"/>
            <a:stretch>
              <a:fillRect/>
            </a:stretch>
          </p:blipFill>
          <p:spPr>
            <a:xfrm>
              <a:off x="3904998" y="2262919"/>
              <a:ext cx="457200" cy="457200"/>
            </a:xfrm>
            <a:prstGeom prst="rect">
              <a:avLst/>
            </a:prstGeom>
          </p:spPr>
        </p:pic>
        <p:sp>
          <p:nvSpPr>
            <p:cNvPr id="157" name="TextBox 156">
              <a:extLst>
                <a:ext uri="{FF2B5EF4-FFF2-40B4-BE49-F238E27FC236}">
                  <a16:creationId xmlns:a16="http://schemas.microsoft.com/office/drawing/2014/main" id="{34A82D58-049B-47BB-A92D-8C619C0A18DD}"/>
                </a:ext>
              </a:extLst>
            </p:cNvPr>
            <p:cNvSpPr txBox="1"/>
            <p:nvPr/>
          </p:nvSpPr>
          <p:spPr>
            <a:xfrm>
              <a:off x="3916828" y="2785515"/>
              <a:ext cx="433540" cy="387798"/>
            </a:xfrm>
            <a:prstGeom prst="rect">
              <a:avLst/>
            </a:prstGeom>
            <a:noFill/>
          </p:spPr>
          <p:txBody>
            <a:bodyPr wrap="square" lIns="0" tIns="0" rIns="0" bIns="0" rtlCol="0">
              <a:spAutoFit/>
            </a:bodyPr>
            <a:lstStyle/>
            <a:p>
              <a:pPr algn="ctr">
                <a:lnSpc>
                  <a:spcPct val="120000"/>
                </a:lnSpc>
                <a:spcBef>
                  <a:spcPts val="900"/>
                </a:spcBef>
                <a:buSzPct val="120000"/>
              </a:pPr>
              <a:r>
                <a:rPr lang="en-US" sz="600" dirty="0">
                  <a:solidFill>
                    <a:schemeClr val="bg2"/>
                  </a:solidFill>
                  <a:latin typeface="BentonSans Regular" panose="02000503000000020004" pitchFamily="2" charset="0"/>
                </a:rPr>
                <a:t>Canada</a:t>
              </a:r>
              <a:endParaRPr lang="en-GB" sz="600" dirty="0">
                <a:highlight>
                  <a:srgbClr val="FFFF00"/>
                </a:highlight>
                <a:latin typeface="BentonSans Regular" panose="02000503000000020004" pitchFamily="2" charset="0"/>
              </a:endParaRPr>
            </a:p>
            <a:p>
              <a:pPr algn="ctr"/>
              <a:r>
                <a:rPr lang="en-GB" sz="600" dirty="0">
                  <a:latin typeface="BentonSans Regular" panose="02000503000000020004" pitchFamily="2" charset="0"/>
                </a:rPr>
                <a:t>Lyft*</a:t>
              </a:r>
            </a:p>
            <a:p>
              <a:pPr algn="ctr"/>
              <a:r>
                <a:rPr lang="en-GB" sz="600" dirty="0">
                  <a:latin typeface="BentonSans Regular" panose="02000503000000020004" pitchFamily="2" charset="0"/>
                </a:rPr>
                <a:t>Uber</a:t>
              </a:r>
            </a:p>
            <a:p>
              <a:pPr algn="ctr"/>
              <a:r>
                <a:rPr lang="en-GB" sz="600" dirty="0">
                  <a:latin typeface="BentonSans Regular" panose="02000503000000020004" pitchFamily="2" charset="0"/>
                </a:rPr>
                <a:t>Beck Taxi</a:t>
              </a:r>
            </a:p>
          </p:txBody>
        </p:sp>
      </p:grpSp>
      <p:grpSp>
        <p:nvGrpSpPr>
          <p:cNvPr id="52" name="Group 51">
            <a:extLst>
              <a:ext uri="{FF2B5EF4-FFF2-40B4-BE49-F238E27FC236}">
                <a16:creationId xmlns:a16="http://schemas.microsoft.com/office/drawing/2014/main" id="{CFDE5AF1-3666-4A28-8E61-627EDA8C432E}"/>
              </a:ext>
            </a:extLst>
          </p:cNvPr>
          <p:cNvGrpSpPr/>
          <p:nvPr/>
        </p:nvGrpSpPr>
        <p:grpSpPr>
          <a:xfrm>
            <a:off x="1198200" y="2159556"/>
            <a:ext cx="592243" cy="910394"/>
            <a:chOff x="1198200" y="2262919"/>
            <a:chExt cx="592243" cy="910394"/>
          </a:xfrm>
        </p:grpSpPr>
        <p:pic>
          <p:nvPicPr>
            <p:cNvPr id="84" name="Picture 83">
              <a:extLst>
                <a:ext uri="{FF2B5EF4-FFF2-40B4-BE49-F238E27FC236}">
                  <a16:creationId xmlns:a16="http://schemas.microsoft.com/office/drawing/2014/main" id="{1498A27B-1456-420A-8F86-C8D4F175469B}"/>
                </a:ext>
              </a:extLst>
            </p:cNvPr>
            <p:cNvPicPr>
              <a:picLocks noChangeAspect="1"/>
            </p:cNvPicPr>
            <p:nvPr/>
          </p:nvPicPr>
          <p:blipFill>
            <a:blip r:embed="rId14"/>
            <a:stretch>
              <a:fillRect/>
            </a:stretch>
          </p:blipFill>
          <p:spPr>
            <a:xfrm>
              <a:off x="1265721" y="2262919"/>
              <a:ext cx="457200" cy="457200"/>
            </a:xfrm>
            <a:prstGeom prst="rect">
              <a:avLst/>
            </a:prstGeom>
          </p:spPr>
        </p:pic>
        <p:sp>
          <p:nvSpPr>
            <p:cNvPr id="175" name="TextBox 174">
              <a:extLst>
                <a:ext uri="{FF2B5EF4-FFF2-40B4-BE49-F238E27FC236}">
                  <a16:creationId xmlns:a16="http://schemas.microsoft.com/office/drawing/2014/main" id="{AC0D62CE-70A2-4BC6-9FAE-9BE930FB0FED}"/>
                </a:ext>
              </a:extLst>
            </p:cNvPr>
            <p:cNvSpPr txBox="1"/>
            <p:nvPr/>
          </p:nvSpPr>
          <p:spPr>
            <a:xfrm>
              <a:off x="1198200" y="2785515"/>
              <a:ext cx="592243" cy="387798"/>
            </a:xfrm>
            <a:prstGeom prst="rect">
              <a:avLst/>
            </a:prstGeom>
            <a:noFill/>
          </p:spPr>
          <p:txBody>
            <a:bodyPr wrap="square" lIns="0" tIns="0" rIns="0" bIns="0" rtlCol="0">
              <a:spAutoFit/>
            </a:bodyPr>
            <a:lstStyle/>
            <a:p>
              <a:pPr algn="ctr">
                <a:lnSpc>
                  <a:spcPct val="120000"/>
                </a:lnSpc>
                <a:spcBef>
                  <a:spcPts val="900"/>
                </a:spcBef>
                <a:buSzPct val="120000"/>
              </a:pPr>
              <a:r>
                <a:rPr lang="en-US" sz="600" dirty="0">
                  <a:solidFill>
                    <a:schemeClr val="bg2"/>
                  </a:solidFill>
                  <a:latin typeface="BentonSans Regular" panose="02000503000000020004" pitchFamily="2" charset="0"/>
                </a:rPr>
                <a:t>Argentina</a:t>
              </a:r>
            </a:p>
            <a:p>
              <a:pPr algn="ctr"/>
              <a:r>
                <a:rPr lang="en-GB" sz="600" dirty="0">
                  <a:latin typeface="BentonSans Regular" panose="02000503000000020004" pitchFamily="2" charset="0"/>
                </a:rPr>
                <a:t>Cabify</a:t>
              </a:r>
            </a:p>
            <a:p>
              <a:pPr algn="ctr"/>
              <a:r>
                <a:rPr lang="en-GB" sz="600" dirty="0">
                  <a:latin typeface="BentonSans Regular" panose="02000503000000020004" pitchFamily="2" charset="0"/>
                </a:rPr>
                <a:t>Uber</a:t>
              </a:r>
            </a:p>
            <a:p>
              <a:pPr algn="ctr"/>
              <a:r>
                <a:rPr lang="en-GB" sz="600" dirty="0">
                  <a:latin typeface="BentonSans Regular" panose="02000503000000020004" pitchFamily="2" charset="0"/>
                </a:rPr>
                <a:t>Didi</a:t>
              </a:r>
            </a:p>
          </p:txBody>
        </p:sp>
      </p:grpSp>
      <p:pic>
        <p:nvPicPr>
          <p:cNvPr id="89" name="Picture 88">
            <a:extLst>
              <a:ext uri="{FF2B5EF4-FFF2-40B4-BE49-F238E27FC236}">
                <a16:creationId xmlns:a16="http://schemas.microsoft.com/office/drawing/2014/main" id="{0D8925CD-AC87-4C19-A4E6-5B0418A8DE04}"/>
              </a:ext>
            </a:extLst>
          </p:cNvPr>
          <p:cNvPicPr>
            <a:picLocks noChangeAspect="1"/>
          </p:cNvPicPr>
          <p:nvPr/>
        </p:nvPicPr>
        <p:blipFill>
          <a:blip r:embed="rId15"/>
          <a:stretch>
            <a:fillRect/>
          </a:stretch>
        </p:blipFill>
        <p:spPr>
          <a:xfrm>
            <a:off x="5633807" y="2159556"/>
            <a:ext cx="457200" cy="457200"/>
          </a:xfrm>
          <a:prstGeom prst="rect">
            <a:avLst/>
          </a:prstGeom>
        </p:spPr>
      </p:pic>
      <p:sp>
        <p:nvSpPr>
          <p:cNvPr id="176" name="TextBox 175">
            <a:extLst>
              <a:ext uri="{FF2B5EF4-FFF2-40B4-BE49-F238E27FC236}">
                <a16:creationId xmlns:a16="http://schemas.microsoft.com/office/drawing/2014/main" id="{0FAB7FE7-3D1B-4B7A-B978-C3E06EF253F2}"/>
              </a:ext>
            </a:extLst>
          </p:cNvPr>
          <p:cNvSpPr txBox="1"/>
          <p:nvPr/>
        </p:nvSpPr>
        <p:spPr>
          <a:xfrm>
            <a:off x="5434654" y="2682152"/>
            <a:ext cx="855507" cy="1311128"/>
          </a:xfrm>
          <a:prstGeom prst="rect">
            <a:avLst/>
          </a:prstGeom>
          <a:noFill/>
        </p:spPr>
        <p:txBody>
          <a:bodyPr wrap="square" lIns="0" tIns="0" rIns="0" bIns="0" numCol="2" rtlCol="0">
            <a:spAutoFit/>
          </a:bodyPr>
          <a:lstStyle/>
          <a:p>
            <a:pPr algn="ctr">
              <a:lnSpc>
                <a:spcPct val="120000"/>
              </a:lnSpc>
              <a:spcBef>
                <a:spcPts val="900"/>
              </a:spcBef>
              <a:buSzPct val="120000"/>
            </a:pPr>
            <a:r>
              <a:rPr lang="en-US" sz="600" dirty="0">
                <a:solidFill>
                  <a:schemeClr val="bg2"/>
                </a:solidFill>
                <a:latin typeface="BentonSans Regular" panose="02000503000000020004" pitchFamily="2" charset="0"/>
              </a:rPr>
              <a:t>Mexico</a:t>
            </a:r>
          </a:p>
          <a:p>
            <a:pPr algn="ctr"/>
            <a:r>
              <a:rPr lang="en-GB" sz="600" dirty="0">
                <a:solidFill>
                  <a:srgbClr val="000000"/>
                </a:solidFill>
                <a:latin typeface="BentonSans Regular" panose="02000503000000020004" pitchFamily="2" charset="0"/>
              </a:rPr>
              <a:t>Uber</a:t>
            </a:r>
          </a:p>
          <a:p>
            <a:pPr algn="ctr"/>
            <a:r>
              <a:rPr lang="en-GB" sz="600" dirty="0">
                <a:solidFill>
                  <a:srgbClr val="000000"/>
                </a:solidFill>
                <a:latin typeface="BentonSans Regular" panose="02000503000000020004" pitchFamily="2" charset="0"/>
              </a:rPr>
              <a:t>Cabify</a:t>
            </a:r>
          </a:p>
          <a:p>
            <a:pPr algn="ctr"/>
            <a:r>
              <a:rPr lang="en-GB" sz="600" dirty="0">
                <a:solidFill>
                  <a:srgbClr val="000000"/>
                </a:solidFill>
                <a:latin typeface="BentonSans Regular" panose="02000503000000020004" pitchFamily="2" charset="0"/>
              </a:rPr>
              <a:t>4000 Taxi </a:t>
            </a:r>
          </a:p>
          <a:p>
            <a:pPr algn="ctr"/>
            <a:endParaRPr lang="en-GB" sz="600" dirty="0">
              <a:solidFill>
                <a:srgbClr val="000000"/>
              </a:solidFill>
              <a:latin typeface="BentonSans Regular" panose="02000503000000020004" pitchFamily="2" charset="0"/>
            </a:endParaRPr>
          </a:p>
          <a:p>
            <a:pPr algn="ctr"/>
            <a:endParaRPr lang="en-GB" sz="600" dirty="0">
              <a:solidFill>
                <a:srgbClr val="000000"/>
              </a:solidFill>
              <a:latin typeface="BentonSans Regular" panose="02000503000000020004" pitchFamily="2" charset="0"/>
            </a:endParaRPr>
          </a:p>
          <a:p>
            <a:pPr algn="ctr"/>
            <a:endParaRPr lang="en-GB" sz="600" dirty="0">
              <a:solidFill>
                <a:srgbClr val="000000"/>
              </a:solidFill>
              <a:latin typeface="BentonSans Regular" panose="02000503000000020004" pitchFamily="2" charset="0"/>
            </a:endParaRPr>
          </a:p>
          <a:p>
            <a:pPr algn="ctr"/>
            <a:endParaRPr lang="en-GB" sz="600" dirty="0">
              <a:solidFill>
                <a:srgbClr val="000000"/>
              </a:solidFill>
              <a:latin typeface="BentonSans Regular" panose="02000503000000020004" pitchFamily="2" charset="0"/>
            </a:endParaRPr>
          </a:p>
          <a:p>
            <a:pPr algn="ctr"/>
            <a:endParaRPr lang="en-GB" sz="600" dirty="0">
              <a:solidFill>
                <a:srgbClr val="000000"/>
              </a:solidFill>
              <a:latin typeface="BentonSans Regular" panose="02000503000000020004" pitchFamily="2" charset="0"/>
            </a:endParaRPr>
          </a:p>
          <a:p>
            <a:pPr algn="ctr"/>
            <a:endParaRPr lang="en-GB" sz="600" dirty="0">
              <a:solidFill>
                <a:srgbClr val="000000"/>
              </a:solidFill>
              <a:latin typeface="BentonSans Regular" panose="02000503000000020004" pitchFamily="2" charset="0"/>
            </a:endParaRPr>
          </a:p>
          <a:p>
            <a:pPr algn="ctr"/>
            <a:endParaRPr lang="en-GB" sz="600" dirty="0">
              <a:solidFill>
                <a:srgbClr val="000000"/>
              </a:solidFill>
              <a:latin typeface="BentonSans Regular" panose="02000503000000020004" pitchFamily="2" charset="0"/>
            </a:endParaRPr>
          </a:p>
          <a:p>
            <a:pPr algn="ctr"/>
            <a:endParaRPr lang="en-GB" sz="600" dirty="0">
              <a:solidFill>
                <a:srgbClr val="000000"/>
              </a:solidFill>
              <a:latin typeface="BentonSans Regular" panose="02000503000000020004" pitchFamily="2" charset="0"/>
            </a:endParaRPr>
          </a:p>
          <a:p>
            <a:pPr algn="ctr"/>
            <a:endParaRPr lang="en-GB" sz="600" dirty="0">
              <a:solidFill>
                <a:srgbClr val="000000"/>
              </a:solidFill>
              <a:latin typeface="BentonSans Regular" panose="02000503000000020004" pitchFamily="2" charset="0"/>
            </a:endParaRPr>
          </a:p>
          <a:p>
            <a:pPr algn="ctr"/>
            <a:endParaRPr lang="en-GB" sz="600" dirty="0">
              <a:solidFill>
                <a:srgbClr val="000000"/>
              </a:solidFill>
              <a:latin typeface="BentonSans Regular" panose="02000503000000020004" pitchFamily="2" charset="0"/>
            </a:endParaRPr>
          </a:p>
          <a:p>
            <a:pPr algn="ctr"/>
            <a:r>
              <a:rPr lang="en-GB" sz="600" dirty="0">
                <a:solidFill>
                  <a:srgbClr val="000000"/>
                </a:solidFill>
                <a:latin typeface="BentonSans Regular" panose="02000503000000020004" pitchFamily="2" charset="0"/>
              </a:rPr>
              <a:t> </a:t>
            </a:r>
          </a:p>
          <a:p>
            <a:pPr algn="ctr"/>
            <a:r>
              <a:rPr lang="en-GB" sz="600" dirty="0">
                <a:solidFill>
                  <a:srgbClr val="000000"/>
                </a:solidFill>
                <a:latin typeface="BentonSans Regular" panose="02000503000000020004" pitchFamily="2" charset="0"/>
              </a:rPr>
              <a:t>Bolt</a:t>
            </a:r>
          </a:p>
          <a:p>
            <a:pPr algn="ctr"/>
            <a:r>
              <a:rPr lang="en-GB" sz="600" dirty="0">
                <a:solidFill>
                  <a:srgbClr val="000000"/>
                </a:solidFill>
                <a:latin typeface="BentonSans Regular" panose="02000503000000020004" pitchFamily="2" charset="0"/>
              </a:rPr>
              <a:t>Urbvan</a:t>
            </a:r>
          </a:p>
          <a:p>
            <a:pPr algn="ctr"/>
            <a:r>
              <a:rPr lang="en-GB" sz="600" dirty="0">
                <a:solidFill>
                  <a:srgbClr val="000000"/>
                </a:solidFill>
                <a:latin typeface="BentonSans Regular" panose="02000503000000020004" pitchFamily="2" charset="0"/>
              </a:rPr>
              <a:t>Bussi</a:t>
            </a:r>
          </a:p>
        </p:txBody>
      </p:sp>
      <p:grpSp>
        <p:nvGrpSpPr>
          <p:cNvPr id="59" name="Group 58">
            <a:extLst>
              <a:ext uri="{FF2B5EF4-FFF2-40B4-BE49-F238E27FC236}">
                <a16:creationId xmlns:a16="http://schemas.microsoft.com/office/drawing/2014/main" id="{3D034F16-4584-43D9-B257-8E99D9170B77}"/>
              </a:ext>
            </a:extLst>
          </p:cNvPr>
          <p:cNvGrpSpPr/>
          <p:nvPr/>
        </p:nvGrpSpPr>
        <p:grpSpPr>
          <a:xfrm>
            <a:off x="6464527" y="2159556"/>
            <a:ext cx="592243" cy="910394"/>
            <a:chOff x="6464527" y="2262919"/>
            <a:chExt cx="592243" cy="910394"/>
          </a:xfrm>
        </p:grpSpPr>
        <p:pic>
          <p:nvPicPr>
            <p:cNvPr id="90" name="Picture 89">
              <a:extLst>
                <a:ext uri="{FF2B5EF4-FFF2-40B4-BE49-F238E27FC236}">
                  <a16:creationId xmlns:a16="http://schemas.microsoft.com/office/drawing/2014/main" id="{FC31DE09-F222-44E1-A3B4-C917801A8BE6}"/>
                </a:ext>
              </a:extLst>
            </p:cNvPr>
            <p:cNvPicPr>
              <a:picLocks noChangeAspect="1"/>
            </p:cNvPicPr>
            <p:nvPr/>
          </p:nvPicPr>
          <p:blipFill>
            <a:blip r:embed="rId16"/>
            <a:stretch>
              <a:fillRect/>
            </a:stretch>
          </p:blipFill>
          <p:spPr>
            <a:xfrm>
              <a:off x="6532048" y="2262919"/>
              <a:ext cx="457200" cy="452886"/>
            </a:xfrm>
            <a:prstGeom prst="rect">
              <a:avLst/>
            </a:prstGeom>
          </p:spPr>
        </p:pic>
        <p:sp>
          <p:nvSpPr>
            <p:cNvPr id="177" name="TextBox 176">
              <a:extLst>
                <a:ext uri="{FF2B5EF4-FFF2-40B4-BE49-F238E27FC236}">
                  <a16:creationId xmlns:a16="http://schemas.microsoft.com/office/drawing/2014/main" id="{8D0EA838-EA58-410D-A635-B905ACA7A26F}"/>
                </a:ext>
              </a:extLst>
            </p:cNvPr>
            <p:cNvSpPr txBox="1"/>
            <p:nvPr/>
          </p:nvSpPr>
          <p:spPr>
            <a:xfrm>
              <a:off x="6464527" y="2785515"/>
              <a:ext cx="592243" cy="387798"/>
            </a:xfrm>
            <a:prstGeom prst="rect">
              <a:avLst/>
            </a:prstGeom>
            <a:noFill/>
          </p:spPr>
          <p:txBody>
            <a:bodyPr wrap="square" lIns="0" tIns="0" rIns="0" bIns="0" rtlCol="0">
              <a:spAutoFit/>
            </a:bodyPr>
            <a:lstStyle/>
            <a:p>
              <a:pPr algn="ctr">
                <a:lnSpc>
                  <a:spcPct val="120000"/>
                </a:lnSpc>
                <a:spcBef>
                  <a:spcPts val="900"/>
                </a:spcBef>
                <a:buSzPct val="120000"/>
              </a:pPr>
              <a:r>
                <a:rPr lang="en-US" sz="600" dirty="0">
                  <a:solidFill>
                    <a:schemeClr val="bg2"/>
                  </a:solidFill>
                  <a:latin typeface="BentonSans Regular" panose="02000503000000020004" pitchFamily="2" charset="0"/>
                </a:rPr>
                <a:t>Puerto Rico</a:t>
              </a:r>
            </a:p>
            <a:p>
              <a:pPr algn="ctr"/>
              <a:r>
                <a:rPr lang="en-GB" sz="600" dirty="0">
                  <a:latin typeface="BentonSans Regular" panose="02000503000000020004" pitchFamily="2" charset="0"/>
                </a:rPr>
                <a:t>Uber</a:t>
              </a:r>
            </a:p>
            <a:p>
              <a:pPr algn="ctr"/>
              <a:r>
                <a:rPr lang="en-GB" sz="600" dirty="0">
                  <a:latin typeface="BentonSans Regular" panose="02000503000000020004" pitchFamily="2" charset="0"/>
                </a:rPr>
                <a:t>First Class Chauffeurs </a:t>
              </a:r>
            </a:p>
          </p:txBody>
        </p:sp>
      </p:grpSp>
      <p:grpSp>
        <p:nvGrpSpPr>
          <p:cNvPr id="53" name="Group 52">
            <a:extLst>
              <a:ext uri="{FF2B5EF4-FFF2-40B4-BE49-F238E27FC236}">
                <a16:creationId xmlns:a16="http://schemas.microsoft.com/office/drawing/2014/main" id="{8E43D351-A8DF-4260-86B6-5C5AC0854797}"/>
              </a:ext>
            </a:extLst>
          </p:cNvPr>
          <p:cNvGrpSpPr/>
          <p:nvPr/>
        </p:nvGrpSpPr>
        <p:grpSpPr>
          <a:xfrm>
            <a:off x="2110627" y="2159556"/>
            <a:ext cx="457200" cy="818062"/>
            <a:chOff x="2145480" y="2262919"/>
            <a:chExt cx="457200" cy="818062"/>
          </a:xfrm>
        </p:grpSpPr>
        <p:pic>
          <p:nvPicPr>
            <p:cNvPr id="85" name="Picture 84">
              <a:extLst>
                <a:ext uri="{FF2B5EF4-FFF2-40B4-BE49-F238E27FC236}">
                  <a16:creationId xmlns:a16="http://schemas.microsoft.com/office/drawing/2014/main" id="{5C8BE493-C3A6-49AF-ABA2-9E9E920087DB}"/>
                </a:ext>
              </a:extLst>
            </p:cNvPr>
            <p:cNvPicPr>
              <a:picLocks noChangeAspect="1"/>
            </p:cNvPicPr>
            <p:nvPr/>
          </p:nvPicPr>
          <p:blipFill>
            <a:blip r:embed="rId17"/>
            <a:stretch>
              <a:fillRect/>
            </a:stretch>
          </p:blipFill>
          <p:spPr>
            <a:xfrm>
              <a:off x="2145480" y="2262919"/>
              <a:ext cx="457200" cy="457200"/>
            </a:xfrm>
            <a:prstGeom prst="rect">
              <a:avLst/>
            </a:prstGeom>
          </p:spPr>
        </p:pic>
        <p:sp>
          <p:nvSpPr>
            <p:cNvPr id="41" name="TextBox 40">
              <a:extLst>
                <a:ext uri="{FF2B5EF4-FFF2-40B4-BE49-F238E27FC236}">
                  <a16:creationId xmlns:a16="http://schemas.microsoft.com/office/drawing/2014/main" id="{36716CA4-5C76-42F5-B94F-631011A030D0}"/>
                </a:ext>
              </a:extLst>
            </p:cNvPr>
            <p:cNvSpPr txBox="1"/>
            <p:nvPr/>
          </p:nvSpPr>
          <p:spPr>
            <a:xfrm>
              <a:off x="2232609" y="2785515"/>
              <a:ext cx="282942" cy="295466"/>
            </a:xfrm>
            <a:prstGeom prst="rect">
              <a:avLst/>
            </a:prstGeom>
            <a:noFill/>
          </p:spPr>
          <p:txBody>
            <a:bodyPr wrap="square" lIns="0" tIns="0" rIns="0" bIns="0" rtlCol="0">
              <a:spAutoFit/>
            </a:bodyPr>
            <a:lstStyle/>
            <a:p>
              <a:pPr algn="ctr">
                <a:lnSpc>
                  <a:spcPct val="120000"/>
                </a:lnSpc>
                <a:spcBef>
                  <a:spcPts val="900"/>
                </a:spcBef>
                <a:buSzPct val="120000"/>
              </a:pPr>
              <a:r>
                <a:rPr lang="en-US" sz="600" dirty="0">
                  <a:solidFill>
                    <a:schemeClr val="bg2"/>
                  </a:solidFill>
                  <a:latin typeface="BentonSans Regular" panose="02000503000000020004" pitchFamily="2" charset="0"/>
                </a:rPr>
                <a:t>Brazil </a:t>
              </a:r>
              <a:endParaRPr lang="en-GB" sz="600" dirty="0">
                <a:latin typeface="BentonSans Regular" panose="02000503000000020004" pitchFamily="2" charset="0"/>
              </a:endParaRPr>
            </a:p>
            <a:p>
              <a:pPr algn="ctr"/>
              <a:r>
                <a:rPr lang="en-GB" sz="600" dirty="0">
                  <a:latin typeface="BentonSans Regular" panose="02000503000000020004" pitchFamily="2" charset="0"/>
                </a:rPr>
                <a:t>Cabify</a:t>
              </a:r>
            </a:p>
            <a:p>
              <a:pPr algn="ctr"/>
              <a:r>
                <a:rPr lang="en-GB" sz="600" dirty="0">
                  <a:latin typeface="BentonSans Regular" panose="02000503000000020004" pitchFamily="2" charset="0"/>
                </a:rPr>
                <a:t>Uber</a:t>
              </a:r>
            </a:p>
          </p:txBody>
        </p:sp>
      </p:grpSp>
      <p:grpSp>
        <p:nvGrpSpPr>
          <p:cNvPr id="54" name="Group 53">
            <a:extLst>
              <a:ext uri="{FF2B5EF4-FFF2-40B4-BE49-F238E27FC236}">
                <a16:creationId xmlns:a16="http://schemas.microsoft.com/office/drawing/2014/main" id="{1B17FF66-DDFE-48FE-ADB8-BCCE1163D161}"/>
              </a:ext>
            </a:extLst>
          </p:cNvPr>
          <p:cNvGrpSpPr/>
          <p:nvPr/>
        </p:nvGrpSpPr>
        <p:grpSpPr>
          <a:xfrm>
            <a:off x="2964411" y="2159556"/>
            <a:ext cx="457200" cy="818062"/>
            <a:chOff x="3025239" y="2262919"/>
            <a:chExt cx="457200" cy="818062"/>
          </a:xfrm>
        </p:grpSpPr>
        <p:pic>
          <p:nvPicPr>
            <p:cNvPr id="1030" name="Picture 6" descr="Chile flag icon - country flags">
              <a:extLst>
                <a:ext uri="{FF2B5EF4-FFF2-40B4-BE49-F238E27FC236}">
                  <a16:creationId xmlns:a16="http://schemas.microsoft.com/office/drawing/2014/main" id="{DF88B414-8DB8-40F5-B079-BDF226664B37}"/>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025239" y="2262919"/>
              <a:ext cx="457200" cy="457200"/>
            </a:xfrm>
            <a:prstGeom prst="rect">
              <a:avLst/>
            </a:prstGeom>
            <a:noFill/>
            <a:extLst>
              <a:ext uri="{909E8E84-426E-40DD-AFC4-6F175D3DCCD1}">
                <a14:hiddenFill xmlns:a14="http://schemas.microsoft.com/office/drawing/2010/main">
                  <a:solidFill>
                    <a:srgbClr val="FFFFFF"/>
                  </a:solidFill>
                </a14:hiddenFill>
              </a:ext>
            </a:extLst>
          </p:spPr>
        </p:pic>
        <p:sp>
          <p:nvSpPr>
            <p:cNvPr id="46" name="TextBox 45">
              <a:extLst>
                <a:ext uri="{FF2B5EF4-FFF2-40B4-BE49-F238E27FC236}">
                  <a16:creationId xmlns:a16="http://schemas.microsoft.com/office/drawing/2014/main" id="{EF2B5B89-B4BD-45AF-85DC-863D4DA60E6F}"/>
                </a:ext>
              </a:extLst>
            </p:cNvPr>
            <p:cNvSpPr txBox="1"/>
            <p:nvPr/>
          </p:nvSpPr>
          <p:spPr>
            <a:xfrm>
              <a:off x="3112368" y="2785515"/>
              <a:ext cx="282943" cy="295466"/>
            </a:xfrm>
            <a:prstGeom prst="rect">
              <a:avLst/>
            </a:prstGeom>
            <a:noFill/>
          </p:spPr>
          <p:txBody>
            <a:bodyPr wrap="square" lIns="0" tIns="0" rIns="0" bIns="0" rtlCol="0">
              <a:spAutoFit/>
            </a:bodyPr>
            <a:lstStyle/>
            <a:p>
              <a:pPr algn="ctr">
                <a:lnSpc>
                  <a:spcPct val="120000"/>
                </a:lnSpc>
                <a:spcBef>
                  <a:spcPts val="900"/>
                </a:spcBef>
                <a:buSzPct val="120000"/>
              </a:pPr>
              <a:r>
                <a:rPr lang="en-US" sz="600" dirty="0">
                  <a:solidFill>
                    <a:schemeClr val="bg2"/>
                  </a:solidFill>
                  <a:latin typeface="BentonSans Regular" panose="02000503000000020004" pitchFamily="2" charset="0"/>
                </a:rPr>
                <a:t>Chile </a:t>
              </a:r>
              <a:endParaRPr lang="en-GB" sz="600" dirty="0">
                <a:latin typeface="BentonSans Regular" panose="02000503000000020004" pitchFamily="2" charset="0"/>
              </a:endParaRPr>
            </a:p>
            <a:p>
              <a:pPr algn="ctr"/>
              <a:r>
                <a:rPr lang="en-GB" sz="600" dirty="0">
                  <a:latin typeface="BentonSans Regular" panose="02000503000000020004" pitchFamily="2" charset="0"/>
                </a:rPr>
                <a:t>Cabify</a:t>
              </a:r>
            </a:p>
            <a:p>
              <a:pPr algn="ctr"/>
              <a:r>
                <a:rPr lang="en-GB" sz="600" dirty="0">
                  <a:latin typeface="BentonSans Regular" panose="02000503000000020004" pitchFamily="2" charset="0"/>
                </a:rPr>
                <a:t>Uber</a:t>
              </a:r>
            </a:p>
          </p:txBody>
        </p:sp>
      </p:grpSp>
      <p:pic>
        <p:nvPicPr>
          <p:cNvPr id="88" name="Picture 87">
            <a:extLst>
              <a:ext uri="{FF2B5EF4-FFF2-40B4-BE49-F238E27FC236}">
                <a16:creationId xmlns:a16="http://schemas.microsoft.com/office/drawing/2014/main" id="{65C26951-DC65-4866-BEFD-7AAE789A66A0}"/>
              </a:ext>
            </a:extLst>
          </p:cNvPr>
          <p:cNvPicPr>
            <a:picLocks noChangeAspect="1"/>
          </p:cNvPicPr>
          <p:nvPr/>
        </p:nvPicPr>
        <p:blipFill>
          <a:blip r:embed="rId19"/>
          <a:stretch>
            <a:fillRect/>
          </a:stretch>
        </p:blipFill>
        <p:spPr>
          <a:xfrm>
            <a:off x="4739257" y="2159556"/>
            <a:ext cx="457200" cy="457200"/>
          </a:xfrm>
          <a:prstGeom prst="rect">
            <a:avLst/>
          </a:prstGeom>
        </p:spPr>
      </p:pic>
      <p:sp>
        <p:nvSpPr>
          <p:cNvPr id="47" name="TextBox 46">
            <a:extLst>
              <a:ext uri="{FF2B5EF4-FFF2-40B4-BE49-F238E27FC236}">
                <a16:creationId xmlns:a16="http://schemas.microsoft.com/office/drawing/2014/main" id="{3BF7CEF0-4097-422D-871C-141427507C18}"/>
              </a:ext>
            </a:extLst>
          </p:cNvPr>
          <p:cNvSpPr txBox="1"/>
          <p:nvPr/>
        </p:nvSpPr>
        <p:spPr>
          <a:xfrm flipH="1">
            <a:off x="4811655" y="2682152"/>
            <a:ext cx="312405" cy="295466"/>
          </a:xfrm>
          <a:prstGeom prst="rect">
            <a:avLst/>
          </a:prstGeom>
          <a:noFill/>
        </p:spPr>
        <p:txBody>
          <a:bodyPr wrap="square" lIns="0" tIns="0" rIns="0" bIns="0" rtlCol="0">
            <a:spAutoFit/>
          </a:bodyPr>
          <a:lstStyle/>
          <a:p>
            <a:pPr>
              <a:lnSpc>
                <a:spcPct val="120000"/>
              </a:lnSpc>
              <a:spcBef>
                <a:spcPts val="900"/>
              </a:spcBef>
              <a:buSzPct val="120000"/>
            </a:pPr>
            <a:r>
              <a:rPr lang="en-US" sz="600" dirty="0">
                <a:solidFill>
                  <a:schemeClr val="bg2"/>
                </a:solidFill>
                <a:latin typeface="BentonSans Regular" panose="02000503000000020004" pitchFamily="2" charset="0"/>
              </a:rPr>
              <a:t>Ecuador </a:t>
            </a:r>
            <a:endParaRPr lang="en-GB" sz="600" dirty="0">
              <a:latin typeface="BentonSans Regular" panose="02000503000000020004" pitchFamily="2" charset="0"/>
            </a:endParaRPr>
          </a:p>
          <a:p>
            <a:pPr algn="ctr"/>
            <a:r>
              <a:rPr lang="en-GB" sz="600" dirty="0">
                <a:latin typeface="BentonSans Regular" panose="02000503000000020004" pitchFamily="2" charset="0"/>
              </a:rPr>
              <a:t>Cabify</a:t>
            </a:r>
          </a:p>
          <a:p>
            <a:pPr algn="ctr"/>
            <a:r>
              <a:rPr lang="en-GB" sz="600" dirty="0">
                <a:latin typeface="BentonSans Regular" panose="02000503000000020004" pitchFamily="2" charset="0"/>
              </a:rPr>
              <a:t>Uber</a:t>
            </a:r>
          </a:p>
        </p:txBody>
      </p:sp>
      <p:sp>
        <p:nvSpPr>
          <p:cNvPr id="55" name="Rectangle 54">
            <a:extLst>
              <a:ext uri="{FF2B5EF4-FFF2-40B4-BE49-F238E27FC236}">
                <a16:creationId xmlns:a16="http://schemas.microsoft.com/office/drawing/2014/main" id="{024975DC-3308-469B-849C-148708B67F89}"/>
              </a:ext>
            </a:extLst>
          </p:cNvPr>
          <p:cNvSpPr/>
          <p:nvPr/>
        </p:nvSpPr>
        <p:spPr>
          <a:xfrm>
            <a:off x="5040238" y="4718628"/>
            <a:ext cx="4083496" cy="400110"/>
          </a:xfrm>
          <a:prstGeom prst="rect">
            <a:avLst/>
          </a:prstGeom>
        </p:spPr>
        <p:txBody>
          <a:bodyPr wrap="square">
            <a:spAutoFit/>
          </a:bodyPr>
          <a:lstStyle/>
          <a:p>
            <a:r>
              <a:rPr lang="en-GB" sz="500" dirty="0"/>
              <a:t>The information is a sample of merchants that accept American Express Cards and does not represent a comprehensive list of all American Express Card-accepting merchants by country and/or industry. It has been compiled as of August 2022 and may change without notice. American Express is providing this information on an "as is" basis and American Express explicitly disclaims any liability arising from any inaccuracies or incompleteness in such information.</a:t>
            </a:r>
            <a:endParaRPr lang="en-US" sz="500" dirty="0"/>
          </a:p>
        </p:txBody>
      </p:sp>
      <p:sp>
        <p:nvSpPr>
          <p:cNvPr id="117" name="TextBox 116">
            <a:extLst>
              <a:ext uri="{FF2B5EF4-FFF2-40B4-BE49-F238E27FC236}">
                <a16:creationId xmlns:a16="http://schemas.microsoft.com/office/drawing/2014/main" id="{995D36EF-77F1-4FB5-9111-CE9A3C6C7B14}"/>
              </a:ext>
            </a:extLst>
          </p:cNvPr>
          <p:cNvSpPr txBox="1"/>
          <p:nvPr/>
        </p:nvSpPr>
        <p:spPr>
          <a:xfrm>
            <a:off x="113103" y="484190"/>
            <a:ext cx="6815235" cy="346315"/>
          </a:xfrm>
          <a:prstGeom prst="rect">
            <a:avLst/>
          </a:prstGeom>
          <a:noFill/>
        </p:spPr>
        <p:txBody>
          <a:bodyPr wrap="square" lIns="0" tIns="0" rIns="0" bIns="0" rtlCol="0">
            <a:noAutofit/>
          </a:bodyPr>
          <a:lstStyle/>
          <a:p>
            <a:pPr>
              <a:tabLst>
                <a:tab pos="173038" algn="l"/>
                <a:tab pos="231775" algn="l"/>
              </a:tabLst>
            </a:pPr>
            <a:r>
              <a:rPr lang="en-US" sz="750" dirty="0"/>
              <a:t>Taxi services can make ground transportation easy and efficient for your employees. The following is a sample</a:t>
            </a:r>
          </a:p>
          <a:p>
            <a:pPr>
              <a:tabLst>
                <a:tab pos="173038" algn="l"/>
                <a:tab pos="231775" algn="l"/>
              </a:tabLst>
            </a:pPr>
            <a:r>
              <a:rPr lang="en-US" sz="750" dirty="0"/>
              <a:t>of merchants that accept American Express® Cards:</a:t>
            </a:r>
          </a:p>
        </p:txBody>
      </p:sp>
      <p:sp>
        <p:nvSpPr>
          <p:cNvPr id="65" name="Rectangle 64">
            <a:extLst>
              <a:ext uri="{FF2B5EF4-FFF2-40B4-BE49-F238E27FC236}">
                <a16:creationId xmlns:a16="http://schemas.microsoft.com/office/drawing/2014/main" id="{289D52B0-C036-43BD-BB08-DA921FD07DB7}"/>
              </a:ext>
            </a:extLst>
          </p:cNvPr>
          <p:cNvSpPr/>
          <p:nvPr/>
        </p:nvSpPr>
        <p:spPr>
          <a:xfrm>
            <a:off x="915748" y="4628667"/>
            <a:ext cx="4083496" cy="169277"/>
          </a:xfrm>
          <a:prstGeom prst="rect">
            <a:avLst/>
          </a:prstGeom>
        </p:spPr>
        <p:txBody>
          <a:bodyPr wrap="square">
            <a:spAutoFit/>
          </a:bodyPr>
          <a:lstStyle/>
          <a:p>
            <a:r>
              <a:rPr lang="en-GB" sz="500" dirty="0"/>
              <a:t>*Processed through Stripe.</a:t>
            </a:r>
            <a:endParaRPr lang="en-US" sz="500" dirty="0"/>
          </a:p>
        </p:txBody>
      </p:sp>
    </p:spTree>
    <p:extLst>
      <p:ext uri="{BB962C8B-B14F-4D97-AF65-F5344CB8AC3E}">
        <p14:creationId xmlns:p14="http://schemas.microsoft.com/office/powerpoint/2010/main" val="1108949771"/>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5">
            <a:extLst>
              <a:ext uri="{FF2B5EF4-FFF2-40B4-BE49-F238E27FC236}">
                <a16:creationId xmlns:a16="http://schemas.microsoft.com/office/drawing/2014/main" id="{E01E55ED-B9BC-124E-93D5-EC36F4D89B7C}"/>
              </a:ext>
            </a:extLst>
          </p:cNvPr>
          <p:cNvSpPr>
            <a:spLocks noEditPoints="1"/>
          </p:cNvSpPr>
          <p:nvPr/>
        </p:nvSpPr>
        <p:spPr bwMode="hidden">
          <a:xfrm>
            <a:off x="5715000" y="84925"/>
            <a:ext cx="3429000" cy="571088"/>
          </a:xfrm>
          <a:custGeom>
            <a:avLst/>
            <a:gdLst>
              <a:gd name="T0" fmla="*/ 8350 w 16415"/>
              <a:gd name="T1" fmla="*/ 1167 h 4031"/>
              <a:gd name="T2" fmla="*/ 8005 w 16415"/>
              <a:gd name="T3" fmla="*/ 2128 h 4031"/>
              <a:gd name="T4" fmla="*/ 8883 w 16415"/>
              <a:gd name="T5" fmla="*/ 1905 h 4031"/>
              <a:gd name="T6" fmla="*/ 9866 w 16415"/>
              <a:gd name="T7" fmla="*/ 1832 h 4031"/>
              <a:gd name="T8" fmla="*/ 9058 w 16415"/>
              <a:gd name="T9" fmla="*/ 1879 h 4031"/>
              <a:gd name="T10" fmla="*/ 9862 w 16415"/>
              <a:gd name="T11" fmla="*/ 874 h 4031"/>
              <a:gd name="T12" fmla="*/ 7008 w 16415"/>
              <a:gd name="T13" fmla="*/ 1972 h 4031"/>
              <a:gd name="T14" fmla="*/ 7710 w 16415"/>
              <a:gd name="T15" fmla="*/ 1980 h 4031"/>
              <a:gd name="T16" fmla="*/ 7709 w 16415"/>
              <a:gd name="T17" fmla="*/ 1539 h 4031"/>
              <a:gd name="T18" fmla="*/ 11031 w 16415"/>
              <a:gd name="T19" fmla="*/ 1143 h 4031"/>
              <a:gd name="T20" fmla="*/ 11528 w 16415"/>
              <a:gd name="T21" fmla="*/ 1674 h 4031"/>
              <a:gd name="T22" fmla="*/ 11634 w 16415"/>
              <a:gd name="T23" fmla="*/ 2145 h 4031"/>
              <a:gd name="T24" fmla="*/ 11610 w 16415"/>
              <a:gd name="T25" fmla="*/ 1286 h 4031"/>
              <a:gd name="T26" fmla="*/ 3823 w 16415"/>
              <a:gd name="T27" fmla="*/ 2319 h 4031"/>
              <a:gd name="T28" fmla="*/ 2928 w 16415"/>
              <a:gd name="T29" fmla="*/ 3077 h 4031"/>
              <a:gd name="T30" fmla="*/ 3382 w 16415"/>
              <a:gd name="T31" fmla="*/ 2972 h 4031"/>
              <a:gd name="T32" fmla="*/ 3985 w 16415"/>
              <a:gd name="T33" fmla="*/ 3154 h 4031"/>
              <a:gd name="T34" fmla="*/ 11751 w 16415"/>
              <a:gd name="T35" fmla="*/ 2186 h 4031"/>
              <a:gd name="T36" fmla="*/ 12295 w 16415"/>
              <a:gd name="T37" fmla="*/ 1743 h 4031"/>
              <a:gd name="T38" fmla="*/ 12772 w 16415"/>
              <a:gd name="T39" fmla="*/ 2579 h 4031"/>
              <a:gd name="T40" fmla="*/ 11751 w 16415"/>
              <a:gd name="T41" fmla="*/ 2186 h 4031"/>
              <a:gd name="T42" fmla="*/ 6622 w 16415"/>
              <a:gd name="T43" fmla="*/ 1639 h 4031"/>
              <a:gd name="T44" fmla="*/ 5804 w 16415"/>
              <a:gd name="T45" fmla="*/ 2360 h 4031"/>
              <a:gd name="T46" fmla="*/ 6031 w 16415"/>
              <a:gd name="T47" fmla="*/ 2165 h 4031"/>
              <a:gd name="T48" fmla="*/ 5815 w 16415"/>
              <a:gd name="T49" fmla="*/ 1939 h 4031"/>
              <a:gd name="T50" fmla="*/ 5536 w 16415"/>
              <a:gd name="T51" fmla="*/ 2582 h 4031"/>
              <a:gd name="T52" fmla="*/ 5970 w 16415"/>
              <a:gd name="T53" fmla="*/ 2455 h 4031"/>
              <a:gd name="T54" fmla="*/ 4451 w 16415"/>
              <a:gd name="T55" fmla="*/ 2582 h 4031"/>
              <a:gd name="T56" fmla="*/ 4451 w 16415"/>
              <a:gd name="T57" fmla="*/ 2976 h 4031"/>
              <a:gd name="T58" fmla="*/ 4285 w 16415"/>
              <a:gd name="T59" fmla="*/ 2187 h 4031"/>
              <a:gd name="T60" fmla="*/ 2248 w 16415"/>
              <a:gd name="T61" fmla="*/ 2518 h 4031"/>
              <a:gd name="T62" fmla="*/ 2248 w 16415"/>
              <a:gd name="T63" fmla="*/ 2518 h 4031"/>
              <a:gd name="T64" fmla="*/ 1817 w 16415"/>
              <a:gd name="T65" fmla="*/ 2513 h 4031"/>
              <a:gd name="T66" fmla="*/ 2201 w 16415"/>
              <a:gd name="T67" fmla="*/ 1906 h 4031"/>
              <a:gd name="T68" fmla="*/ 15998 w 16415"/>
              <a:gd name="T69" fmla="*/ 2936 h 4031"/>
              <a:gd name="T70" fmla="*/ 15998 w 16415"/>
              <a:gd name="T71" fmla="*/ 2936 h 4031"/>
              <a:gd name="T72" fmla="*/ 16415 w 16415"/>
              <a:gd name="T73" fmla="*/ 1837 h 4031"/>
              <a:gd name="T74" fmla="*/ 1484 w 16415"/>
              <a:gd name="T75" fmla="*/ 1228 h 4031"/>
              <a:gd name="T76" fmla="*/ 15705 w 16415"/>
              <a:gd name="T77" fmla="*/ 3462 h 4031"/>
              <a:gd name="T78" fmla="*/ 9796 w 16415"/>
              <a:gd name="T79" fmla="*/ 2299 h 4031"/>
              <a:gd name="T80" fmla="*/ 3887 w 16415"/>
              <a:gd name="T81" fmla="*/ 1730 h 4031"/>
              <a:gd name="T82" fmla="*/ 13550 w 16415"/>
              <a:gd name="T83" fmla="*/ 2146 h 4031"/>
              <a:gd name="T84" fmla="*/ 13270 w 16415"/>
              <a:gd name="T85" fmla="*/ 1920 h 4031"/>
              <a:gd name="T86" fmla="*/ 12918 w 16415"/>
              <a:gd name="T87" fmla="*/ 2639 h 4031"/>
              <a:gd name="T88" fmla="*/ 13714 w 16415"/>
              <a:gd name="T89" fmla="*/ 2174 h 4031"/>
              <a:gd name="T90" fmla="*/ 16415 w 16415"/>
              <a:gd name="T91" fmla="*/ 2110 h 4031"/>
              <a:gd name="T92" fmla="*/ 16415 w 16415"/>
              <a:gd name="T93" fmla="*/ 2691 h 4031"/>
              <a:gd name="T94" fmla="*/ 16415 w 16415"/>
              <a:gd name="T95" fmla="*/ 3995 h 4031"/>
              <a:gd name="T96" fmla="*/ 3887 w 16415"/>
              <a:gd name="T97" fmla="*/ 4031 h 4031"/>
              <a:gd name="T98" fmla="*/ 9796 w 16415"/>
              <a:gd name="T99" fmla="*/ 0 h 4031"/>
              <a:gd name="T100" fmla="*/ 15705 w 16415"/>
              <a:gd name="T101" fmla="*/ 1484 h 4031"/>
              <a:gd name="T102" fmla="*/ 197 w 16415"/>
              <a:gd name="T103" fmla="*/ 2751 h 4031"/>
              <a:gd name="T104" fmla="*/ 16415 w 16415"/>
              <a:gd name="T105" fmla="*/ 3833 h 4031"/>
              <a:gd name="T106" fmla="*/ 15166 w 16415"/>
              <a:gd name="T107" fmla="*/ 2576 h 4031"/>
              <a:gd name="T108" fmla="*/ 15166 w 16415"/>
              <a:gd name="T109" fmla="*/ 2977 h 4031"/>
              <a:gd name="T110" fmla="*/ 15000 w 16415"/>
              <a:gd name="T111" fmla="*/ 2165 h 4031"/>
              <a:gd name="T112" fmla="*/ 14324 w 16415"/>
              <a:gd name="T113" fmla="*/ 2477 h 4031"/>
              <a:gd name="T114" fmla="*/ 14315 w 16415"/>
              <a:gd name="T115" fmla="*/ 2230 h 4031"/>
              <a:gd name="T116" fmla="*/ 14727 w 16415"/>
              <a:gd name="T117" fmla="*/ 2415 h 4031"/>
              <a:gd name="T118" fmla="*/ 14065 w 16415"/>
              <a:gd name="T119" fmla="*/ 2991 h 4031"/>
              <a:gd name="T120" fmla="*/ 14760 w 16415"/>
              <a:gd name="T121" fmla="*/ 3104 h 4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6415" h="4031">
                <a:moveTo>
                  <a:pt x="8553" y="1601"/>
                </a:moveTo>
                <a:lnTo>
                  <a:pt x="8553" y="1601"/>
                </a:lnTo>
                <a:cubicBezTo>
                  <a:pt x="8420" y="1626"/>
                  <a:pt x="8286" y="1662"/>
                  <a:pt x="8154" y="1710"/>
                </a:cubicBezTo>
                <a:cubicBezTo>
                  <a:pt x="8206" y="1564"/>
                  <a:pt x="8337" y="1201"/>
                  <a:pt x="8350" y="1167"/>
                </a:cubicBezTo>
                <a:cubicBezTo>
                  <a:pt x="8350" y="1167"/>
                  <a:pt x="8497" y="1482"/>
                  <a:pt x="8553" y="1601"/>
                </a:cubicBezTo>
                <a:close/>
                <a:moveTo>
                  <a:pt x="7806" y="2198"/>
                </a:moveTo>
                <a:lnTo>
                  <a:pt x="7806" y="2198"/>
                </a:lnTo>
                <a:cubicBezTo>
                  <a:pt x="7872" y="2174"/>
                  <a:pt x="7938" y="2151"/>
                  <a:pt x="8005" y="2128"/>
                </a:cubicBezTo>
                <a:cubicBezTo>
                  <a:pt x="8033" y="2050"/>
                  <a:pt x="8062" y="1969"/>
                  <a:pt x="8091" y="1889"/>
                </a:cubicBezTo>
                <a:cubicBezTo>
                  <a:pt x="8264" y="1820"/>
                  <a:pt x="8441" y="1769"/>
                  <a:pt x="8618" y="1739"/>
                </a:cubicBezTo>
                <a:cubicBezTo>
                  <a:pt x="8636" y="1778"/>
                  <a:pt x="8693" y="1899"/>
                  <a:pt x="8711" y="1938"/>
                </a:cubicBezTo>
                <a:cubicBezTo>
                  <a:pt x="8732" y="1932"/>
                  <a:pt x="8862" y="1909"/>
                  <a:pt x="8883" y="1905"/>
                </a:cubicBezTo>
                <a:cubicBezTo>
                  <a:pt x="8740" y="1608"/>
                  <a:pt x="8591" y="1306"/>
                  <a:pt x="8439" y="1007"/>
                </a:cubicBezTo>
                <a:cubicBezTo>
                  <a:pt x="8369" y="1022"/>
                  <a:pt x="8300" y="1038"/>
                  <a:pt x="8234" y="1055"/>
                </a:cubicBezTo>
                <a:cubicBezTo>
                  <a:pt x="8086" y="1440"/>
                  <a:pt x="7942" y="1825"/>
                  <a:pt x="7806" y="2198"/>
                </a:cubicBezTo>
                <a:close/>
                <a:moveTo>
                  <a:pt x="9866" y="1832"/>
                </a:moveTo>
                <a:lnTo>
                  <a:pt x="9866" y="1832"/>
                </a:lnTo>
                <a:cubicBezTo>
                  <a:pt x="9649" y="1579"/>
                  <a:pt x="9429" y="1337"/>
                  <a:pt x="9213" y="1102"/>
                </a:cubicBezTo>
                <a:cubicBezTo>
                  <a:pt x="9213" y="1355"/>
                  <a:pt x="9214" y="1608"/>
                  <a:pt x="9214" y="1860"/>
                </a:cubicBezTo>
                <a:cubicBezTo>
                  <a:pt x="9161" y="1866"/>
                  <a:pt x="9110" y="1872"/>
                  <a:pt x="9058" y="1879"/>
                </a:cubicBezTo>
                <a:lnTo>
                  <a:pt x="9058" y="910"/>
                </a:lnTo>
                <a:cubicBezTo>
                  <a:pt x="9119" y="904"/>
                  <a:pt x="9182" y="899"/>
                  <a:pt x="9245" y="894"/>
                </a:cubicBezTo>
                <a:cubicBezTo>
                  <a:pt x="9450" y="1114"/>
                  <a:pt x="9659" y="1340"/>
                  <a:pt x="9864" y="1576"/>
                </a:cubicBezTo>
                <a:cubicBezTo>
                  <a:pt x="9863" y="1342"/>
                  <a:pt x="9862" y="1108"/>
                  <a:pt x="9862" y="874"/>
                </a:cubicBezTo>
                <a:cubicBezTo>
                  <a:pt x="9914" y="875"/>
                  <a:pt x="9965" y="875"/>
                  <a:pt x="10016" y="877"/>
                </a:cubicBezTo>
                <a:lnTo>
                  <a:pt x="10016" y="1835"/>
                </a:lnTo>
                <a:cubicBezTo>
                  <a:pt x="9966" y="1833"/>
                  <a:pt x="9916" y="1832"/>
                  <a:pt x="9866" y="1832"/>
                </a:cubicBezTo>
                <a:close/>
                <a:moveTo>
                  <a:pt x="7008" y="1972"/>
                </a:moveTo>
                <a:lnTo>
                  <a:pt x="7008" y="1972"/>
                </a:lnTo>
                <a:cubicBezTo>
                  <a:pt x="7008" y="2193"/>
                  <a:pt x="7087" y="2335"/>
                  <a:pt x="7297" y="2266"/>
                </a:cubicBezTo>
                <a:cubicBezTo>
                  <a:pt x="7418" y="2227"/>
                  <a:pt x="7504" y="2140"/>
                  <a:pt x="7541" y="2023"/>
                </a:cubicBezTo>
                <a:lnTo>
                  <a:pt x="7710" y="1980"/>
                </a:lnTo>
                <a:cubicBezTo>
                  <a:pt x="7664" y="2186"/>
                  <a:pt x="7515" y="2350"/>
                  <a:pt x="7304" y="2418"/>
                </a:cubicBezTo>
                <a:cubicBezTo>
                  <a:pt x="7014" y="2512"/>
                  <a:pt x="6845" y="2339"/>
                  <a:pt x="6845" y="2023"/>
                </a:cubicBezTo>
                <a:cubicBezTo>
                  <a:pt x="6845" y="1700"/>
                  <a:pt x="7024" y="1433"/>
                  <a:pt x="7302" y="1343"/>
                </a:cubicBezTo>
                <a:cubicBezTo>
                  <a:pt x="7500" y="1279"/>
                  <a:pt x="7672" y="1333"/>
                  <a:pt x="7709" y="1539"/>
                </a:cubicBezTo>
                <a:lnTo>
                  <a:pt x="7553" y="1587"/>
                </a:lnTo>
                <a:cubicBezTo>
                  <a:pt x="7521" y="1476"/>
                  <a:pt x="7417" y="1467"/>
                  <a:pt x="7308" y="1503"/>
                </a:cubicBezTo>
                <a:cubicBezTo>
                  <a:pt x="7131" y="1560"/>
                  <a:pt x="7008" y="1796"/>
                  <a:pt x="7008" y="1972"/>
                </a:cubicBezTo>
                <a:close/>
                <a:moveTo>
                  <a:pt x="11031" y="1143"/>
                </a:moveTo>
                <a:lnTo>
                  <a:pt x="11031" y="1143"/>
                </a:lnTo>
                <a:lnTo>
                  <a:pt x="11031" y="1376"/>
                </a:lnTo>
                <a:cubicBezTo>
                  <a:pt x="11197" y="1415"/>
                  <a:pt x="11362" y="1461"/>
                  <a:pt x="11528" y="1514"/>
                </a:cubicBezTo>
                <a:lnTo>
                  <a:pt x="11528" y="1674"/>
                </a:lnTo>
                <a:cubicBezTo>
                  <a:pt x="11362" y="1621"/>
                  <a:pt x="11197" y="1575"/>
                  <a:pt x="11031" y="1536"/>
                </a:cubicBezTo>
                <a:lnTo>
                  <a:pt x="11031" y="1806"/>
                </a:lnTo>
                <a:cubicBezTo>
                  <a:pt x="11233" y="1854"/>
                  <a:pt x="11435" y="1912"/>
                  <a:pt x="11636" y="1980"/>
                </a:cubicBezTo>
                <a:cubicBezTo>
                  <a:pt x="11636" y="2035"/>
                  <a:pt x="11635" y="2090"/>
                  <a:pt x="11634" y="2145"/>
                </a:cubicBezTo>
                <a:cubicBezTo>
                  <a:pt x="11392" y="2062"/>
                  <a:pt x="11142" y="1990"/>
                  <a:pt x="10871" y="1936"/>
                </a:cubicBezTo>
                <a:lnTo>
                  <a:pt x="10871" y="954"/>
                </a:lnTo>
                <a:cubicBezTo>
                  <a:pt x="11138" y="997"/>
                  <a:pt x="11380" y="1055"/>
                  <a:pt x="11608" y="1122"/>
                </a:cubicBezTo>
                <a:cubicBezTo>
                  <a:pt x="11608" y="1177"/>
                  <a:pt x="11609" y="1231"/>
                  <a:pt x="11610" y="1286"/>
                </a:cubicBezTo>
                <a:cubicBezTo>
                  <a:pt x="11417" y="1229"/>
                  <a:pt x="11224" y="1181"/>
                  <a:pt x="11031" y="1143"/>
                </a:cubicBezTo>
                <a:close/>
                <a:moveTo>
                  <a:pt x="3820" y="3154"/>
                </a:moveTo>
                <a:lnTo>
                  <a:pt x="3820" y="3154"/>
                </a:lnTo>
                <a:cubicBezTo>
                  <a:pt x="3821" y="3005"/>
                  <a:pt x="3822" y="2436"/>
                  <a:pt x="3823" y="2319"/>
                </a:cubicBezTo>
                <a:cubicBezTo>
                  <a:pt x="3779" y="2440"/>
                  <a:pt x="3518" y="3024"/>
                  <a:pt x="3467" y="3139"/>
                </a:cubicBezTo>
                <a:cubicBezTo>
                  <a:pt x="3404" y="3135"/>
                  <a:pt x="3341" y="3129"/>
                  <a:pt x="3278" y="3123"/>
                </a:cubicBezTo>
                <a:cubicBezTo>
                  <a:pt x="3219" y="2981"/>
                  <a:pt x="2968" y="2379"/>
                  <a:pt x="2925" y="2260"/>
                </a:cubicBezTo>
                <a:cubicBezTo>
                  <a:pt x="2926" y="2373"/>
                  <a:pt x="2928" y="2905"/>
                  <a:pt x="2928" y="3077"/>
                </a:cubicBezTo>
                <a:cubicBezTo>
                  <a:pt x="2873" y="3068"/>
                  <a:pt x="2819" y="3058"/>
                  <a:pt x="2764" y="3047"/>
                </a:cubicBezTo>
                <a:lnTo>
                  <a:pt x="2771" y="2072"/>
                </a:lnTo>
                <a:cubicBezTo>
                  <a:pt x="2865" y="2093"/>
                  <a:pt x="2960" y="2112"/>
                  <a:pt x="3055" y="2128"/>
                </a:cubicBezTo>
                <a:cubicBezTo>
                  <a:pt x="3112" y="2273"/>
                  <a:pt x="3340" y="2856"/>
                  <a:pt x="3382" y="2972"/>
                </a:cubicBezTo>
                <a:lnTo>
                  <a:pt x="3694" y="2192"/>
                </a:lnTo>
                <a:cubicBezTo>
                  <a:pt x="3759" y="2195"/>
                  <a:pt x="3823" y="2198"/>
                  <a:pt x="3887" y="2198"/>
                </a:cubicBezTo>
                <a:cubicBezTo>
                  <a:pt x="3920" y="2198"/>
                  <a:pt x="3952" y="2197"/>
                  <a:pt x="3985" y="2196"/>
                </a:cubicBezTo>
                <a:lnTo>
                  <a:pt x="3985" y="3154"/>
                </a:lnTo>
                <a:cubicBezTo>
                  <a:pt x="3952" y="3154"/>
                  <a:pt x="3920" y="3156"/>
                  <a:pt x="3887" y="3156"/>
                </a:cubicBezTo>
                <a:cubicBezTo>
                  <a:pt x="3865" y="3156"/>
                  <a:pt x="3843" y="3154"/>
                  <a:pt x="3820" y="3154"/>
                </a:cubicBezTo>
                <a:close/>
                <a:moveTo>
                  <a:pt x="11751" y="2186"/>
                </a:moveTo>
                <a:lnTo>
                  <a:pt x="11751" y="2186"/>
                </a:lnTo>
                <a:lnTo>
                  <a:pt x="12156" y="1826"/>
                </a:lnTo>
                <a:lnTo>
                  <a:pt x="11783" y="1177"/>
                </a:lnTo>
                <a:cubicBezTo>
                  <a:pt x="11863" y="1204"/>
                  <a:pt x="11942" y="1231"/>
                  <a:pt x="12019" y="1259"/>
                </a:cubicBezTo>
                <a:lnTo>
                  <a:pt x="12295" y="1743"/>
                </a:lnTo>
                <a:lnTo>
                  <a:pt x="12562" y="1502"/>
                </a:lnTo>
                <a:lnTo>
                  <a:pt x="12738" y="1574"/>
                </a:lnTo>
                <a:lnTo>
                  <a:pt x="12378" y="1889"/>
                </a:lnTo>
                <a:lnTo>
                  <a:pt x="12772" y="2579"/>
                </a:lnTo>
                <a:lnTo>
                  <a:pt x="12529" y="2475"/>
                </a:lnTo>
                <a:lnTo>
                  <a:pt x="12241" y="1974"/>
                </a:lnTo>
                <a:lnTo>
                  <a:pt x="11923" y="2249"/>
                </a:lnTo>
                <a:cubicBezTo>
                  <a:pt x="11866" y="2228"/>
                  <a:pt x="11809" y="2207"/>
                  <a:pt x="11751" y="2186"/>
                </a:cubicBezTo>
                <a:close/>
                <a:moveTo>
                  <a:pt x="6466" y="2721"/>
                </a:moveTo>
                <a:lnTo>
                  <a:pt x="6466" y="2721"/>
                </a:lnTo>
                <a:lnTo>
                  <a:pt x="6466" y="1701"/>
                </a:lnTo>
                <a:cubicBezTo>
                  <a:pt x="6518" y="1680"/>
                  <a:pt x="6571" y="1660"/>
                  <a:pt x="6622" y="1639"/>
                </a:cubicBezTo>
                <a:lnTo>
                  <a:pt x="6622" y="2664"/>
                </a:lnTo>
                <a:cubicBezTo>
                  <a:pt x="6571" y="2683"/>
                  <a:pt x="6519" y="2702"/>
                  <a:pt x="6466" y="2721"/>
                </a:cubicBezTo>
                <a:close/>
                <a:moveTo>
                  <a:pt x="5804" y="2360"/>
                </a:moveTo>
                <a:lnTo>
                  <a:pt x="5804" y="2360"/>
                </a:lnTo>
                <a:cubicBezTo>
                  <a:pt x="5714" y="2381"/>
                  <a:pt x="5625" y="2400"/>
                  <a:pt x="5536" y="2418"/>
                </a:cubicBezTo>
                <a:lnTo>
                  <a:pt x="5536" y="2167"/>
                </a:lnTo>
                <a:cubicBezTo>
                  <a:pt x="5628" y="2146"/>
                  <a:pt x="5720" y="2124"/>
                  <a:pt x="5813" y="2099"/>
                </a:cubicBezTo>
                <a:cubicBezTo>
                  <a:pt x="5972" y="2056"/>
                  <a:pt x="6031" y="2049"/>
                  <a:pt x="6031" y="2165"/>
                </a:cubicBezTo>
                <a:cubicBezTo>
                  <a:pt x="6031" y="2216"/>
                  <a:pt x="5968" y="2316"/>
                  <a:pt x="5804" y="2360"/>
                </a:cubicBezTo>
                <a:close/>
                <a:moveTo>
                  <a:pt x="6212" y="2104"/>
                </a:moveTo>
                <a:lnTo>
                  <a:pt x="6212" y="2104"/>
                </a:lnTo>
                <a:cubicBezTo>
                  <a:pt x="6212" y="1919"/>
                  <a:pt x="6085" y="1866"/>
                  <a:pt x="5815" y="1939"/>
                </a:cubicBezTo>
                <a:cubicBezTo>
                  <a:pt x="5617" y="1991"/>
                  <a:pt x="5470" y="2020"/>
                  <a:pt x="5368" y="2043"/>
                </a:cubicBezTo>
                <a:lnTo>
                  <a:pt x="5368" y="3025"/>
                </a:lnTo>
                <a:cubicBezTo>
                  <a:pt x="5425" y="3014"/>
                  <a:pt x="5481" y="3002"/>
                  <a:pt x="5536" y="2990"/>
                </a:cubicBezTo>
                <a:lnTo>
                  <a:pt x="5536" y="2582"/>
                </a:lnTo>
                <a:cubicBezTo>
                  <a:pt x="5623" y="2563"/>
                  <a:pt x="5710" y="2542"/>
                  <a:pt x="5798" y="2520"/>
                </a:cubicBezTo>
                <a:cubicBezTo>
                  <a:pt x="5899" y="2631"/>
                  <a:pt x="6000" y="2739"/>
                  <a:pt x="6101" y="2843"/>
                </a:cubicBezTo>
                <a:cubicBezTo>
                  <a:pt x="6161" y="2824"/>
                  <a:pt x="6221" y="2805"/>
                  <a:pt x="6279" y="2786"/>
                </a:cubicBezTo>
                <a:cubicBezTo>
                  <a:pt x="6176" y="2679"/>
                  <a:pt x="6073" y="2569"/>
                  <a:pt x="5970" y="2455"/>
                </a:cubicBezTo>
                <a:cubicBezTo>
                  <a:pt x="6082" y="2396"/>
                  <a:pt x="6212" y="2287"/>
                  <a:pt x="6212" y="2104"/>
                </a:cubicBezTo>
                <a:close/>
                <a:moveTo>
                  <a:pt x="4451" y="2341"/>
                </a:moveTo>
                <a:lnTo>
                  <a:pt x="4451" y="2341"/>
                </a:lnTo>
                <a:lnTo>
                  <a:pt x="4451" y="2582"/>
                </a:lnTo>
                <a:cubicBezTo>
                  <a:pt x="4632" y="2569"/>
                  <a:pt x="4813" y="2549"/>
                  <a:pt x="4993" y="2521"/>
                </a:cubicBezTo>
                <a:lnTo>
                  <a:pt x="4993" y="2682"/>
                </a:lnTo>
                <a:cubicBezTo>
                  <a:pt x="4813" y="2709"/>
                  <a:pt x="4632" y="2729"/>
                  <a:pt x="4451" y="2742"/>
                </a:cubicBezTo>
                <a:lnTo>
                  <a:pt x="4451" y="2976"/>
                </a:lnTo>
                <a:cubicBezTo>
                  <a:pt x="4671" y="2965"/>
                  <a:pt x="4892" y="2943"/>
                  <a:pt x="5112" y="2911"/>
                </a:cubicBezTo>
                <a:cubicBezTo>
                  <a:pt x="5111" y="2963"/>
                  <a:pt x="5110" y="3016"/>
                  <a:pt x="5109" y="3068"/>
                </a:cubicBezTo>
                <a:cubicBezTo>
                  <a:pt x="4857" y="3107"/>
                  <a:pt x="4584" y="3133"/>
                  <a:pt x="4285" y="3146"/>
                </a:cubicBezTo>
                <a:lnTo>
                  <a:pt x="4285" y="2187"/>
                </a:lnTo>
                <a:cubicBezTo>
                  <a:pt x="4572" y="2172"/>
                  <a:pt x="4836" y="2142"/>
                  <a:pt x="5080" y="2100"/>
                </a:cubicBezTo>
                <a:cubicBezTo>
                  <a:pt x="5081" y="2156"/>
                  <a:pt x="5082" y="2211"/>
                  <a:pt x="5083" y="2267"/>
                </a:cubicBezTo>
                <a:cubicBezTo>
                  <a:pt x="4872" y="2302"/>
                  <a:pt x="4662" y="2327"/>
                  <a:pt x="4451" y="2341"/>
                </a:cubicBezTo>
                <a:close/>
                <a:moveTo>
                  <a:pt x="2248" y="2518"/>
                </a:moveTo>
                <a:lnTo>
                  <a:pt x="2248" y="2518"/>
                </a:lnTo>
                <a:cubicBezTo>
                  <a:pt x="2125" y="2475"/>
                  <a:pt x="2002" y="2428"/>
                  <a:pt x="1879" y="2375"/>
                </a:cubicBezTo>
                <a:cubicBezTo>
                  <a:pt x="1961" y="2193"/>
                  <a:pt x="2043" y="2012"/>
                  <a:pt x="2054" y="1984"/>
                </a:cubicBezTo>
                <a:lnTo>
                  <a:pt x="2248" y="2518"/>
                </a:lnTo>
                <a:close/>
                <a:moveTo>
                  <a:pt x="1562" y="2684"/>
                </a:moveTo>
                <a:lnTo>
                  <a:pt x="1562" y="2684"/>
                </a:lnTo>
                <a:cubicBezTo>
                  <a:pt x="1611" y="2705"/>
                  <a:pt x="1662" y="2724"/>
                  <a:pt x="1713" y="2744"/>
                </a:cubicBezTo>
                <a:cubicBezTo>
                  <a:pt x="1733" y="2699"/>
                  <a:pt x="1772" y="2612"/>
                  <a:pt x="1817" y="2513"/>
                </a:cubicBezTo>
                <a:cubicBezTo>
                  <a:pt x="1982" y="2582"/>
                  <a:pt x="2148" y="2643"/>
                  <a:pt x="2313" y="2695"/>
                </a:cubicBezTo>
                <a:lnTo>
                  <a:pt x="2412" y="2969"/>
                </a:lnTo>
                <a:cubicBezTo>
                  <a:pt x="2475" y="2985"/>
                  <a:pt x="2538" y="3000"/>
                  <a:pt x="2601" y="3014"/>
                </a:cubicBezTo>
                <a:lnTo>
                  <a:pt x="2201" y="1906"/>
                </a:lnTo>
                <a:cubicBezTo>
                  <a:pt x="2120" y="1877"/>
                  <a:pt x="2041" y="1846"/>
                  <a:pt x="1962" y="1813"/>
                </a:cubicBezTo>
                <a:lnTo>
                  <a:pt x="1562" y="2684"/>
                </a:lnTo>
                <a:close/>
                <a:moveTo>
                  <a:pt x="15998" y="2936"/>
                </a:moveTo>
                <a:lnTo>
                  <a:pt x="15998" y="2936"/>
                </a:lnTo>
                <a:lnTo>
                  <a:pt x="16193" y="2913"/>
                </a:lnTo>
                <a:cubicBezTo>
                  <a:pt x="16239" y="2981"/>
                  <a:pt x="16333" y="2999"/>
                  <a:pt x="16415" y="2993"/>
                </a:cubicBezTo>
                <a:lnTo>
                  <a:pt x="16415" y="3143"/>
                </a:lnTo>
                <a:cubicBezTo>
                  <a:pt x="16214" y="3162"/>
                  <a:pt x="16047" y="3083"/>
                  <a:pt x="15998" y="2936"/>
                </a:cubicBezTo>
                <a:close/>
                <a:moveTo>
                  <a:pt x="15705" y="1730"/>
                </a:moveTo>
                <a:lnTo>
                  <a:pt x="15705" y="1730"/>
                </a:lnTo>
                <a:cubicBezTo>
                  <a:pt x="15952" y="1730"/>
                  <a:pt x="16188" y="1712"/>
                  <a:pt x="16415" y="1677"/>
                </a:cubicBezTo>
                <a:lnTo>
                  <a:pt x="16415" y="1837"/>
                </a:lnTo>
                <a:cubicBezTo>
                  <a:pt x="16182" y="1873"/>
                  <a:pt x="15945" y="1891"/>
                  <a:pt x="15705" y="1891"/>
                </a:cubicBezTo>
                <a:cubicBezTo>
                  <a:pt x="13054" y="1891"/>
                  <a:pt x="12520" y="567"/>
                  <a:pt x="9796" y="567"/>
                </a:cubicBezTo>
                <a:cubicBezTo>
                  <a:pt x="7072" y="567"/>
                  <a:pt x="6537" y="1891"/>
                  <a:pt x="3887" y="1891"/>
                </a:cubicBezTo>
                <a:cubicBezTo>
                  <a:pt x="3026" y="1891"/>
                  <a:pt x="2197" y="1662"/>
                  <a:pt x="1484" y="1228"/>
                </a:cubicBezTo>
                <a:lnTo>
                  <a:pt x="837" y="2669"/>
                </a:lnTo>
                <a:cubicBezTo>
                  <a:pt x="1756" y="3188"/>
                  <a:pt x="2809" y="3462"/>
                  <a:pt x="3887" y="3462"/>
                </a:cubicBezTo>
                <a:cubicBezTo>
                  <a:pt x="6867" y="3462"/>
                  <a:pt x="7544" y="2138"/>
                  <a:pt x="9796" y="2138"/>
                </a:cubicBezTo>
                <a:cubicBezTo>
                  <a:pt x="12046" y="2138"/>
                  <a:pt x="12725" y="3462"/>
                  <a:pt x="15705" y="3462"/>
                </a:cubicBezTo>
                <a:cubicBezTo>
                  <a:pt x="15943" y="3462"/>
                  <a:pt x="16181" y="3449"/>
                  <a:pt x="16415" y="3422"/>
                </a:cubicBezTo>
                <a:lnTo>
                  <a:pt x="16415" y="3585"/>
                </a:lnTo>
                <a:cubicBezTo>
                  <a:pt x="16181" y="3610"/>
                  <a:pt x="15945" y="3623"/>
                  <a:pt x="15705" y="3623"/>
                </a:cubicBezTo>
                <a:cubicBezTo>
                  <a:pt x="12701" y="3623"/>
                  <a:pt x="11992" y="2299"/>
                  <a:pt x="9796" y="2299"/>
                </a:cubicBezTo>
                <a:cubicBezTo>
                  <a:pt x="7599" y="2299"/>
                  <a:pt x="6891" y="3623"/>
                  <a:pt x="3887" y="3623"/>
                </a:cubicBezTo>
                <a:cubicBezTo>
                  <a:pt x="2737" y="3623"/>
                  <a:pt x="1658" y="3332"/>
                  <a:pt x="631" y="2735"/>
                </a:cubicBezTo>
                <a:lnTo>
                  <a:pt x="1413" y="993"/>
                </a:lnTo>
                <a:cubicBezTo>
                  <a:pt x="2150" y="1463"/>
                  <a:pt x="2940" y="1730"/>
                  <a:pt x="3887" y="1730"/>
                </a:cubicBezTo>
                <a:cubicBezTo>
                  <a:pt x="6501" y="1730"/>
                  <a:pt x="7026" y="406"/>
                  <a:pt x="9796" y="406"/>
                </a:cubicBezTo>
                <a:cubicBezTo>
                  <a:pt x="12565" y="406"/>
                  <a:pt x="13091" y="1730"/>
                  <a:pt x="15705" y="1730"/>
                </a:cubicBezTo>
                <a:close/>
                <a:moveTo>
                  <a:pt x="13550" y="2146"/>
                </a:moveTo>
                <a:lnTo>
                  <a:pt x="13550" y="2146"/>
                </a:lnTo>
                <a:cubicBezTo>
                  <a:pt x="13550" y="2288"/>
                  <a:pt x="13439" y="2270"/>
                  <a:pt x="13270" y="2214"/>
                </a:cubicBezTo>
                <a:lnTo>
                  <a:pt x="13082" y="2155"/>
                </a:lnTo>
                <a:lnTo>
                  <a:pt x="13082" y="1861"/>
                </a:lnTo>
                <a:lnTo>
                  <a:pt x="13270" y="1920"/>
                </a:lnTo>
                <a:cubicBezTo>
                  <a:pt x="13443" y="1977"/>
                  <a:pt x="13550" y="2031"/>
                  <a:pt x="13550" y="2146"/>
                </a:cubicBezTo>
                <a:close/>
                <a:moveTo>
                  <a:pt x="12918" y="1640"/>
                </a:moveTo>
                <a:lnTo>
                  <a:pt x="12918" y="1640"/>
                </a:lnTo>
                <a:lnTo>
                  <a:pt x="12918" y="2639"/>
                </a:lnTo>
                <a:lnTo>
                  <a:pt x="13082" y="2701"/>
                </a:lnTo>
                <a:lnTo>
                  <a:pt x="13082" y="2310"/>
                </a:lnTo>
                <a:lnTo>
                  <a:pt x="13285" y="2375"/>
                </a:lnTo>
                <a:cubicBezTo>
                  <a:pt x="13582" y="2473"/>
                  <a:pt x="13714" y="2326"/>
                  <a:pt x="13714" y="2174"/>
                </a:cubicBezTo>
                <a:cubicBezTo>
                  <a:pt x="13714" y="2003"/>
                  <a:pt x="13620" y="1896"/>
                  <a:pt x="13414" y="1808"/>
                </a:cubicBezTo>
                <a:cubicBezTo>
                  <a:pt x="13356" y="1785"/>
                  <a:pt x="13252" y="1744"/>
                  <a:pt x="12918" y="1640"/>
                </a:cubicBezTo>
                <a:close/>
                <a:moveTo>
                  <a:pt x="16415" y="2110"/>
                </a:moveTo>
                <a:lnTo>
                  <a:pt x="16415" y="2110"/>
                </a:lnTo>
                <a:lnTo>
                  <a:pt x="16415" y="2253"/>
                </a:lnTo>
                <a:cubicBezTo>
                  <a:pt x="16278" y="2269"/>
                  <a:pt x="16193" y="2332"/>
                  <a:pt x="16193" y="2417"/>
                </a:cubicBezTo>
                <a:cubicBezTo>
                  <a:pt x="16193" y="2507"/>
                  <a:pt x="16292" y="2525"/>
                  <a:pt x="16415" y="2535"/>
                </a:cubicBezTo>
                <a:lnTo>
                  <a:pt x="16415" y="2691"/>
                </a:lnTo>
                <a:cubicBezTo>
                  <a:pt x="16410" y="2691"/>
                  <a:pt x="16404" y="2690"/>
                  <a:pt x="16398" y="2690"/>
                </a:cubicBezTo>
                <a:cubicBezTo>
                  <a:pt x="16285" y="2683"/>
                  <a:pt x="16003" y="2673"/>
                  <a:pt x="16003" y="2432"/>
                </a:cubicBezTo>
                <a:cubicBezTo>
                  <a:pt x="16003" y="2265"/>
                  <a:pt x="16165" y="2139"/>
                  <a:pt x="16415" y="2110"/>
                </a:cubicBezTo>
                <a:close/>
                <a:moveTo>
                  <a:pt x="16415" y="3995"/>
                </a:moveTo>
                <a:lnTo>
                  <a:pt x="16415" y="3995"/>
                </a:lnTo>
                <a:cubicBezTo>
                  <a:pt x="16181" y="4018"/>
                  <a:pt x="15944" y="4030"/>
                  <a:pt x="15705" y="4031"/>
                </a:cubicBezTo>
                <a:cubicBezTo>
                  <a:pt x="12676" y="4031"/>
                  <a:pt x="11815" y="2706"/>
                  <a:pt x="9796" y="2706"/>
                </a:cubicBezTo>
                <a:cubicBezTo>
                  <a:pt x="7775" y="2706"/>
                  <a:pt x="6915" y="4031"/>
                  <a:pt x="3887" y="4031"/>
                </a:cubicBezTo>
                <a:cubicBezTo>
                  <a:pt x="2504" y="4030"/>
                  <a:pt x="1193" y="3637"/>
                  <a:pt x="0" y="2810"/>
                </a:cubicBezTo>
                <a:lnTo>
                  <a:pt x="1076" y="194"/>
                </a:lnTo>
                <a:cubicBezTo>
                  <a:pt x="1895" y="963"/>
                  <a:pt x="2828" y="1323"/>
                  <a:pt x="3887" y="1323"/>
                </a:cubicBezTo>
                <a:cubicBezTo>
                  <a:pt x="6394" y="1323"/>
                  <a:pt x="6922" y="0"/>
                  <a:pt x="9796" y="0"/>
                </a:cubicBezTo>
                <a:cubicBezTo>
                  <a:pt x="12669" y="0"/>
                  <a:pt x="13197" y="1323"/>
                  <a:pt x="15705" y="1323"/>
                </a:cubicBezTo>
                <a:cubicBezTo>
                  <a:pt x="15948" y="1323"/>
                  <a:pt x="16185" y="1304"/>
                  <a:pt x="16415" y="1265"/>
                </a:cubicBezTo>
                <a:lnTo>
                  <a:pt x="16415" y="1426"/>
                </a:lnTo>
                <a:cubicBezTo>
                  <a:pt x="16183" y="1464"/>
                  <a:pt x="15946" y="1484"/>
                  <a:pt x="15705" y="1484"/>
                </a:cubicBezTo>
                <a:cubicBezTo>
                  <a:pt x="13151" y="1484"/>
                  <a:pt x="12632" y="159"/>
                  <a:pt x="9796" y="159"/>
                </a:cubicBezTo>
                <a:cubicBezTo>
                  <a:pt x="6959" y="159"/>
                  <a:pt x="6441" y="1484"/>
                  <a:pt x="3887" y="1484"/>
                </a:cubicBezTo>
                <a:cubicBezTo>
                  <a:pt x="2849" y="1484"/>
                  <a:pt x="1877" y="1124"/>
                  <a:pt x="1137" y="468"/>
                </a:cubicBezTo>
                <a:lnTo>
                  <a:pt x="197" y="2751"/>
                </a:lnTo>
                <a:cubicBezTo>
                  <a:pt x="1277" y="3483"/>
                  <a:pt x="2552" y="3870"/>
                  <a:pt x="3887" y="3870"/>
                </a:cubicBezTo>
                <a:cubicBezTo>
                  <a:pt x="6879" y="3870"/>
                  <a:pt x="7731" y="2545"/>
                  <a:pt x="9796" y="2545"/>
                </a:cubicBezTo>
                <a:cubicBezTo>
                  <a:pt x="11861" y="2545"/>
                  <a:pt x="12712" y="3870"/>
                  <a:pt x="15705" y="3870"/>
                </a:cubicBezTo>
                <a:cubicBezTo>
                  <a:pt x="15944" y="3870"/>
                  <a:pt x="16181" y="3857"/>
                  <a:pt x="16415" y="3833"/>
                </a:cubicBezTo>
                <a:lnTo>
                  <a:pt x="16415" y="3995"/>
                </a:lnTo>
                <a:close/>
                <a:moveTo>
                  <a:pt x="15166" y="2346"/>
                </a:moveTo>
                <a:lnTo>
                  <a:pt x="15166" y="2346"/>
                </a:lnTo>
                <a:lnTo>
                  <a:pt x="15166" y="2576"/>
                </a:lnTo>
                <a:cubicBezTo>
                  <a:pt x="15343" y="2590"/>
                  <a:pt x="15521" y="2597"/>
                  <a:pt x="15696" y="2597"/>
                </a:cubicBezTo>
                <a:lnTo>
                  <a:pt x="15696" y="2753"/>
                </a:lnTo>
                <a:cubicBezTo>
                  <a:pt x="15514" y="2753"/>
                  <a:pt x="15338" y="2746"/>
                  <a:pt x="15166" y="2732"/>
                </a:cubicBezTo>
                <a:lnTo>
                  <a:pt x="15166" y="2977"/>
                </a:lnTo>
                <a:cubicBezTo>
                  <a:pt x="15380" y="2995"/>
                  <a:pt x="15598" y="3002"/>
                  <a:pt x="15812" y="2998"/>
                </a:cubicBezTo>
                <a:cubicBezTo>
                  <a:pt x="15812" y="3010"/>
                  <a:pt x="15810" y="3140"/>
                  <a:pt x="15810" y="3152"/>
                </a:cubicBezTo>
                <a:cubicBezTo>
                  <a:pt x="15541" y="3157"/>
                  <a:pt x="15309" y="3152"/>
                  <a:pt x="15000" y="3127"/>
                </a:cubicBezTo>
                <a:lnTo>
                  <a:pt x="15000" y="2165"/>
                </a:lnTo>
                <a:cubicBezTo>
                  <a:pt x="15248" y="2189"/>
                  <a:pt x="15489" y="2200"/>
                  <a:pt x="15781" y="2196"/>
                </a:cubicBezTo>
                <a:cubicBezTo>
                  <a:pt x="15783" y="2308"/>
                  <a:pt x="15783" y="2332"/>
                  <a:pt x="15784" y="2359"/>
                </a:cubicBezTo>
                <a:cubicBezTo>
                  <a:pt x="15578" y="2363"/>
                  <a:pt x="15390" y="2361"/>
                  <a:pt x="15166" y="2346"/>
                </a:cubicBezTo>
                <a:close/>
                <a:moveTo>
                  <a:pt x="14324" y="2477"/>
                </a:moveTo>
                <a:lnTo>
                  <a:pt x="14324" y="2477"/>
                </a:lnTo>
                <a:lnTo>
                  <a:pt x="14065" y="2421"/>
                </a:lnTo>
                <a:lnTo>
                  <a:pt x="14065" y="2180"/>
                </a:lnTo>
                <a:lnTo>
                  <a:pt x="14315" y="2230"/>
                </a:lnTo>
                <a:cubicBezTo>
                  <a:pt x="14477" y="2261"/>
                  <a:pt x="14554" y="2281"/>
                  <a:pt x="14554" y="2389"/>
                </a:cubicBezTo>
                <a:cubicBezTo>
                  <a:pt x="14554" y="2504"/>
                  <a:pt x="14441" y="2499"/>
                  <a:pt x="14324" y="2477"/>
                </a:cubicBezTo>
                <a:close/>
                <a:moveTo>
                  <a:pt x="14727" y="2415"/>
                </a:moveTo>
                <a:lnTo>
                  <a:pt x="14727" y="2415"/>
                </a:lnTo>
                <a:cubicBezTo>
                  <a:pt x="14727" y="2230"/>
                  <a:pt x="14602" y="2120"/>
                  <a:pt x="14335" y="2069"/>
                </a:cubicBezTo>
                <a:cubicBezTo>
                  <a:pt x="14335" y="2069"/>
                  <a:pt x="14087" y="2014"/>
                  <a:pt x="13898" y="1961"/>
                </a:cubicBezTo>
                <a:lnTo>
                  <a:pt x="13898" y="2953"/>
                </a:lnTo>
                <a:cubicBezTo>
                  <a:pt x="13953" y="2966"/>
                  <a:pt x="14009" y="2979"/>
                  <a:pt x="14065" y="2991"/>
                </a:cubicBezTo>
                <a:lnTo>
                  <a:pt x="14065" y="2587"/>
                </a:lnTo>
                <a:lnTo>
                  <a:pt x="14279" y="2628"/>
                </a:lnTo>
                <a:lnTo>
                  <a:pt x="14546" y="3077"/>
                </a:lnTo>
                <a:cubicBezTo>
                  <a:pt x="14616" y="3087"/>
                  <a:pt x="14687" y="3096"/>
                  <a:pt x="14760" y="3104"/>
                </a:cubicBezTo>
                <a:lnTo>
                  <a:pt x="14485" y="2642"/>
                </a:lnTo>
                <a:cubicBezTo>
                  <a:pt x="14627" y="2629"/>
                  <a:pt x="14727" y="2561"/>
                  <a:pt x="14727" y="2415"/>
                </a:cubicBezTo>
                <a:close/>
              </a:path>
            </a:pathLst>
          </a:custGeom>
          <a:solidFill>
            <a:srgbClr val="006FC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4" name="TextBox 53">
            <a:extLst>
              <a:ext uri="{FF2B5EF4-FFF2-40B4-BE49-F238E27FC236}">
                <a16:creationId xmlns:a16="http://schemas.microsoft.com/office/drawing/2014/main" id="{A4CB95AD-0DFB-4528-8F4A-62C7859BDAD3}"/>
              </a:ext>
            </a:extLst>
          </p:cNvPr>
          <p:cNvSpPr txBox="1"/>
          <p:nvPr/>
        </p:nvSpPr>
        <p:spPr>
          <a:xfrm>
            <a:off x="612107" y="3730886"/>
            <a:ext cx="831774" cy="336752"/>
          </a:xfrm>
          <a:prstGeom prst="rect">
            <a:avLst/>
          </a:prstGeom>
          <a:noFill/>
        </p:spPr>
        <p:txBody>
          <a:bodyPr wrap="square" lIns="0" tIns="0" rIns="0" bIns="0" rtlCol="0">
            <a:noAutofit/>
          </a:bodyPr>
          <a:lstStyle/>
          <a:p>
            <a:pPr algn="ctr">
              <a:lnSpc>
                <a:spcPct val="120000"/>
              </a:lnSpc>
              <a:spcBef>
                <a:spcPts val="900"/>
              </a:spcBef>
              <a:buSzPct val="120000"/>
            </a:pPr>
            <a:r>
              <a:rPr lang="en-US" sz="600" dirty="0">
                <a:solidFill>
                  <a:schemeClr val="bg2"/>
                </a:solidFill>
                <a:latin typeface="BentonSans Regular" panose="02000503000000020004" pitchFamily="2" charset="0"/>
              </a:rPr>
              <a:t>Netherlands</a:t>
            </a:r>
          </a:p>
          <a:p>
            <a:pPr algn="ctr"/>
            <a:r>
              <a:rPr lang="en-GB" sz="600" dirty="0">
                <a:latin typeface="BentonSans Regular" panose="02000503000000020004" pitchFamily="2" charset="0"/>
              </a:rPr>
              <a:t>Uber</a:t>
            </a:r>
          </a:p>
          <a:p>
            <a:pPr algn="ctr"/>
            <a:r>
              <a:rPr lang="en-GB" sz="600" dirty="0">
                <a:latin typeface="BentonSans Regular" panose="02000503000000020004" pitchFamily="2" charset="0"/>
              </a:rPr>
              <a:t>AC Taxi</a:t>
            </a:r>
          </a:p>
          <a:p>
            <a:pPr algn="ctr"/>
            <a:r>
              <a:rPr lang="en-GB" sz="600" dirty="0">
                <a:latin typeface="BentonSans Regular" panose="02000503000000020004" pitchFamily="2" charset="0"/>
              </a:rPr>
              <a:t>GCS Taxi</a:t>
            </a:r>
          </a:p>
        </p:txBody>
      </p:sp>
      <p:sp>
        <p:nvSpPr>
          <p:cNvPr id="59" name="TextBox 58">
            <a:extLst>
              <a:ext uri="{FF2B5EF4-FFF2-40B4-BE49-F238E27FC236}">
                <a16:creationId xmlns:a16="http://schemas.microsoft.com/office/drawing/2014/main" id="{D80D7394-84DC-485A-B040-C3C7E1F6375E}"/>
              </a:ext>
            </a:extLst>
          </p:cNvPr>
          <p:cNvSpPr txBox="1"/>
          <p:nvPr/>
        </p:nvSpPr>
        <p:spPr>
          <a:xfrm>
            <a:off x="129223" y="1012414"/>
            <a:ext cx="569130" cy="197746"/>
          </a:xfrm>
          <a:prstGeom prst="rect">
            <a:avLst/>
          </a:prstGeom>
          <a:noFill/>
        </p:spPr>
        <p:txBody>
          <a:bodyPr wrap="none" lIns="0" tIns="0" rIns="0" bIns="0" rtlCol="0">
            <a:spAutoFit/>
          </a:bodyPr>
          <a:lstStyle/>
          <a:p>
            <a:pPr algn="l">
              <a:lnSpc>
                <a:spcPct val="120000"/>
              </a:lnSpc>
              <a:spcBef>
                <a:spcPts val="900"/>
              </a:spcBef>
              <a:buSzPct val="120000"/>
            </a:pPr>
            <a:r>
              <a:rPr lang="en-US" sz="1200" dirty="0">
                <a:solidFill>
                  <a:schemeClr val="bg2"/>
                </a:solidFill>
                <a:latin typeface="Guardian Egyp Regular" panose="02060503050503060803" pitchFamily="18" charset="0"/>
              </a:rPr>
              <a:t>EUROPE</a:t>
            </a:r>
          </a:p>
        </p:txBody>
      </p:sp>
      <p:sp>
        <p:nvSpPr>
          <p:cNvPr id="61" name="TextBox 60">
            <a:extLst>
              <a:ext uri="{FF2B5EF4-FFF2-40B4-BE49-F238E27FC236}">
                <a16:creationId xmlns:a16="http://schemas.microsoft.com/office/drawing/2014/main" id="{4236FD19-4E62-482E-A57F-C3F8A117F6B8}"/>
              </a:ext>
            </a:extLst>
          </p:cNvPr>
          <p:cNvSpPr txBox="1"/>
          <p:nvPr/>
        </p:nvSpPr>
        <p:spPr>
          <a:xfrm>
            <a:off x="612107" y="2576335"/>
            <a:ext cx="831774" cy="428581"/>
          </a:xfrm>
          <a:prstGeom prst="rect">
            <a:avLst/>
          </a:prstGeom>
          <a:noFill/>
        </p:spPr>
        <p:txBody>
          <a:bodyPr wrap="square" lIns="0" tIns="0" rIns="0" bIns="0" rtlCol="0">
            <a:noAutofit/>
          </a:bodyPr>
          <a:lstStyle/>
          <a:p>
            <a:pPr algn="ctr">
              <a:lnSpc>
                <a:spcPct val="120000"/>
              </a:lnSpc>
              <a:spcBef>
                <a:spcPts val="900"/>
              </a:spcBef>
              <a:buSzPct val="120000"/>
            </a:pPr>
            <a:r>
              <a:rPr lang="en-US" sz="600" dirty="0">
                <a:solidFill>
                  <a:schemeClr val="bg2"/>
                </a:solidFill>
                <a:latin typeface="BentonSans Regular" panose="02000503000000020004" pitchFamily="2" charset="0"/>
              </a:rPr>
              <a:t>Germany</a:t>
            </a:r>
            <a:endParaRPr lang="en-GB" sz="600" dirty="0">
              <a:latin typeface="BentonSans Regular" panose="02000503000000020004" pitchFamily="2" charset="0"/>
            </a:endParaRPr>
          </a:p>
          <a:p>
            <a:pPr algn="ctr"/>
            <a:r>
              <a:rPr lang="en-GB" sz="600" dirty="0">
                <a:latin typeface="BentonSans Regular" panose="02000503000000020004" pitchFamily="2" charset="0"/>
              </a:rPr>
              <a:t>Free Now</a:t>
            </a:r>
          </a:p>
          <a:p>
            <a:pPr algn="ctr"/>
            <a:r>
              <a:rPr lang="en-GB" sz="600" dirty="0">
                <a:latin typeface="BentonSans Regular" panose="02000503000000020004" pitchFamily="2" charset="0"/>
              </a:rPr>
              <a:t>Uber</a:t>
            </a:r>
          </a:p>
          <a:p>
            <a:pPr algn="ctr"/>
            <a:r>
              <a:rPr lang="en-GB" sz="600" dirty="0">
                <a:latin typeface="BentonSans Regular" panose="02000503000000020004" pitchFamily="2" charset="0"/>
              </a:rPr>
              <a:t>IsarFunk</a:t>
            </a:r>
          </a:p>
          <a:p>
            <a:endParaRPr lang="en-GB" sz="600" dirty="0">
              <a:latin typeface="BentonSans Regular" panose="02000503000000020004" pitchFamily="2" charset="0"/>
            </a:endParaRPr>
          </a:p>
        </p:txBody>
      </p:sp>
      <p:sp>
        <p:nvSpPr>
          <p:cNvPr id="52" name="TextBox 51">
            <a:extLst>
              <a:ext uri="{FF2B5EF4-FFF2-40B4-BE49-F238E27FC236}">
                <a16:creationId xmlns:a16="http://schemas.microsoft.com/office/drawing/2014/main" id="{35296830-7375-480F-98D4-D4760E6C3906}"/>
              </a:ext>
            </a:extLst>
          </p:cNvPr>
          <p:cNvSpPr txBox="1"/>
          <p:nvPr/>
        </p:nvSpPr>
        <p:spPr>
          <a:xfrm>
            <a:off x="2360442" y="3730886"/>
            <a:ext cx="831774" cy="331347"/>
          </a:xfrm>
          <a:prstGeom prst="rect">
            <a:avLst/>
          </a:prstGeom>
          <a:noFill/>
        </p:spPr>
        <p:txBody>
          <a:bodyPr wrap="square" lIns="0" tIns="0" rIns="0" bIns="0" rtlCol="0">
            <a:noAutofit/>
          </a:bodyPr>
          <a:lstStyle/>
          <a:p>
            <a:pPr algn="ctr">
              <a:lnSpc>
                <a:spcPct val="120000"/>
              </a:lnSpc>
              <a:spcBef>
                <a:spcPts val="900"/>
              </a:spcBef>
              <a:buSzPct val="120000"/>
            </a:pPr>
            <a:r>
              <a:rPr lang="en-US" sz="600" dirty="0">
                <a:solidFill>
                  <a:schemeClr val="bg2"/>
                </a:solidFill>
                <a:latin typeface="BentonSans Regular" panose="02000503000000020004" pitchFamily="2" charset="0"/>
              </a:rPr>
              <a:t>Poland</a:t>
            </a:r>
          </a:p>
          <a:p>
            <a:pPr algn="ctr"/>
            <a:r>
              <a:rPr lang="en-GB" sz="600" dirty="0">
                <a:latin typeface="BentonSans Regular" panose="02000503000000020004" pitchFamily="2" charset="0"/>
              </a:rPr>
              <a:t>Free Now</a:t>
            </a:r>
          </a:p>
          <a:p>
            <a:pPr algn="ctr"/>
            <a:r>
              <a:rPr lang="en-GB" sz="600" dirty="0">
                <a:latin typeface="BentonSans Regular" panose="02000503000000020004" pitchFamily="2" charset="0"/>
              </a:rPr>
              <a:t>Uber</a:t>
            </a:r>
          </a:p>
          <a:p>
            <a:pPr algn="ctr"/>
            <a:endParaRPr lang="en-GB" sz="600" dirty="0">
              <a:latin typeface="BentonSans Regular" panose="02000503000000020004" pitchFamily="2" charset="0"/>
            </a:endParaRPr>
          </a:p>
        </p:txBody>
      </p:sp>
      <p:sp>
        <p:nvSpPr>
          <p:cNvPr id="53" name="TextBox 52">
            <a:extLst>
              <a:ext uri="{FF2B5EF4-FFF2-40B4-BE49-F238E27FC236}">
                <a16:creationId xmlns:a16="http://schemas.microsoft.com/office/drawing/2014/main" id="{72853B7E-4EF7-4064-8A4B-DE843EEFE5F5}"/>
              </a:ext>
            </a:extLst>
          </p:cNvPr>
          <p:cNvSpPr txBox="1"/>
          <p:nvPr/>
        </p:nvSpPr>
        <p:spPr>
          <a:xfrm>
            <a:off x="5060263" y="3730886"/>
            <a:ext cx="831774" cy="526257"/>
          </a:xfrm>
          <a:prstGeom prst="rect">
            <a:avLst/>
          </a:prstGeom>
          <a:noFill/>
        </p:spPr>
        <p:txBody>
          <a:bodyPr wrap="square" lIns="0" tIns="0" rIns="0" bIns="0" rtlCol="0">
            <a:noAutofit/>
          </a:bodyPr>
          <a:lstStyle/>
          <a:p>
            <a:pPr algn="ctr">
              <a:lnSpc>
                <a:spcPct val="120000"/>
              </a:lnSpc>
              <a:spcBef>
                <a:spcPts val="900"/>
              </a:spcBef>
              <a:buSzPct val="120000"/>
            </a:pPr>
            <a:r>
              <a:rPr lang="en-US" sz="600" dirty="0">
                <a:solidFill>
                  <a:schemeClr val="bg2"/>
                </a:solidFill>
                <a:latin typeface="BentonSans Regular" panose="02000503000000020004" pitchFamily="2" charset="0"/>
              </a:rPr>
              <a:t>Spain</a:t>
            </a:r>
            <a:endParaRPr lang="en-GB" sz="600" dirty="0">
              <a:highlight>
                <a:srgbClr val="FFFF00"/>
              </a:highlight>
              <a:latin typeface="BentonSans Regular" panose="02000503000000020004" pitchFamily="2" charset="0"/>
            </a:endParaRPr>
          </a:p>
          <a:p>
            <a:pPr algn="ctr"/>
            <a:r>
              <a:rPr lang="en-GB" sz="600" dirty="0">
                <a:latin typeface="BentonSans Regular" panose="02000503000000020004" pitchFamily="2" charset="0"/>
              </a:rPr>
              <a:t>Free Now</a:t>
            </a:r>
          </a:p>
          <a:p>
            <a:pPr algn="ctr"/>
            <a:r>
              <a:rPr lang="en-GB" sz="600" dirty="0">
                <a:latin typeface="BentonSans Regular" panose="02000503000000020004" pitchFamily="2" charset="0"/>
              </a:rPr>
              <a:t>Uber</a:t>
            </a:r>
          </a:p>
          <a:p>
            <a:pPr algn="ctr"/>
            <a:r>
              <a:rPr lang="en-GB" sz="600" dirty="0">
                <a:latin typeface="BentonSans Regular" panose="02000503000000020004" pitchFamily="2" charset="0"/>
              </a:rPr>
              <a:t>Cabify</a:t>
            </a:r>
          </a:p>
          <a:p>
            <a:pPr algn="ctr"/>
            <a:r>
              <a:rPr lang="en-GB" sz="600" dirty="0">
                <a:latin typeface="BentonSans Regular" panose="02000503000000020004" pitchFamily="2" charset="0"/>
              </a:rPr>
              <a:t>Bolt</a:t>
            </a:r>
          </a:p>
          <a:p>
            <a:pPr algn="ctr"/>
            <a:r>
              <a:rPr lang="en-GB" sz="600" dirty="0">
                <a:latin typeface="BentonSans Regular" panose="02000503000000020004" pitchFamily="2" charset="0"/>
              </a:rPr>
              <a:t>Taksee</a:t>
            </a:r>
          </a:p>
          <a:p>
            <a:pPr algn="ctr"/>
            <a:r>
              <a:rPr lang="en-GB" sz="600" dirty="0">
                <a:latin typeface="BentonSans Regular" panose="02000503000000020004" pitchFamily="2" charset="0"/>
              </a:rPr>
              <a:t>Pide Taxi</a:t>
            </a:r>
          </a:p>
          <a:p>
            <a:endParaRPr lang="en-GB" sz="600" dirty="0">
              <a:latin typeface="BentonSans Regular" panose="02000503000000020004" pitchFamily="2" charset="0"/>
            </a:endParaRPr>
          </a:p>
        </p:txBody>
      </p:sp>
      <p:sp>
        <p:nvSpPr>
          <p:cNvPr id="62" name="TextBox 61">
            <a:extLst>
              <a:ext uri="{FF2B5EF4-FFF2-40B4-BE49-F238E27FC236}">
                <a16:creationId xmlns:a16="http://schemas.microsoft.com/office/drawing/2014/main" id="{F9201FC1-7760-4643-9BEF-801A7AF49EA8}"/>
              </a:ext>
            </a:extLst>
          </p:cNvPr>
          <p:cNvSpPr txBox="1"/>
          <p:nvPr/>
        </p:nvSpPr>
        <p:spPr>
          <a:xfrm>
            <a:off x="7716955" y="3730886"/>
            <a:ext cx="831774" cy="526257"/>
          </a:xfrm>
          <a:prstGeom prst="rect">
            <a:avLst/>
          </a:prstGeom>
          <a:noFill/>
        </p:spPr>
        <p:txBody>
          <a:bodyPr wrap="square" lIns="0" tIns="0" rIns="0" bIns="0" numCol="1" rtlCol="0">
            <a:noAutofit/>
          </a:bodyPr>
          <a:lstStyle/>
          <a:p>
            <a:pPr algn="ctr">
              <a:lnSpc>
                <a:spcPct val="120000"/>
              </a:lnSpc>
              <a:spcBef>
                <a:spcPts val="900"/>
              </a:spcBef>
              <a:buSzPct val="120000"/>
            </a:pPr>
            <a:r>
              <a:rPr lang="en-US" sz="600" dirty="0">
                <a:solidFill>
                  <a:schemeClr val="bg2"/>
                </a:solidFill>
                <a:latin typeface="BentonSans Regular" panose="02000503000000020004" pitchFamily="2" charset="0"/>
              </a:rPr>
              <a:t>UK</a:t>
            </a:r>
          </a:p>
          <a:p>
            <a:pPr algn="ctr"/>
            <a:r>
              <a:rPr lang="en-GB" sz="600" dirty="0">
                <a:latin typeface="BentonSans Regular" panose="02000503000000020004" pitchFamily="2" charset="0"/>
              </a:rPr>
              <a:t>Addison Lee</a:t>
            </a:r>
          </a:p>
          <a:p>
            <a:pPr algn="ctr"/>
            <a:r>
              <a:rPr lang="en-GB" sz="600" dirty="0">
                <a:latin typeface="BentonSans Regular" panose="02000503000000020004" pitchFamily="2" charset="0"/>
              </a:rPr>
              <a:t>Curb</a:t>
            </a:r>
          </a:p>
          <a:p>
            <a:pPr algn="ctr"/>
            <a:r>
              <a:rPr lang="en-GB" sz="600" dirty="0">
                <a:latin typeface="BentonSans Regular" panose="02000503000000020004" pitchFamily="2" charset="0"/>
              </a:rPr>
              <a:t>Free Now</a:t>
            </a:r>
          </a:p>
          <a:p>
            <a:pPr algn="ctr"/>
            <a:r>
              <a:rPr lang="en-GB" sz="600" dirty="0">
                <a:latin typeface="BentonSans Regular" panose="02000503000000020004" pitchFamily="2" charset="0"/>
              </a:rPr>
              <a:t>Uber</a:t>
            </a:r>
          </a:p>
          <a:p>
            <a:pPr algn="ctr"/>
            <a:r>
              <a:rPr lang="en-GB" sz="600" dirty="0">
                <a:latin typeface="BentonSans Regular" panose="02000503000000020004" pitchFamily="2" charset="0"/>
              </a:rPr>
              <a:t>Wheely</a:t>
            </a:r>
          </a:p>
          <a:p>
            <a:pPr algn="ctr"/>
            <a:r>
              <a:rPr lang="en-GB" sz="600" dirty="0">
                <a:latin typeface="BentonSans Regular" panose="02000503000000020004" pitchFamily="2" charset="0"/>
              </a:rPr>
              <a:t>Gett</a:t>
            </a:r>
          </a:p>
          <a:p>
            <a:pPr algn="ctr"/>
            <a:endParaRPr lang="en-GB" sz="600" dirty="0">
              <a:latin typeface="BentonSans Regular" panose="02000503000000020004" pitchFamily="2" charset="0"/>
            </a:endParaRPr>
          </a:p>
        </p:txBody>
      </p:sp>
      <p:sp>
        <p:nvSpPr>
          <p:cNvPr id="66" name="TextBox 65">
            <a:extLst>
              <a:ext uri="{FF2B5EF4-FFF2-40B4-BE49-F238E27FC236}">
                <a16:creationId xmlns:a16="http://schemas.microsoft.com/office/drawing/2014/main" id="{FF16EAEA-203B-4A9C-9FAD-29C1D61A07EF}"/>
              </a:ext>
            </a:extLst>
          </p:cNvPr>
          <p:cNvSpPr txBox="1"/>
          <p:nvPr/>
        </p:nvSpPr>
        <p:spPr>
          <a:xfrm>
            <a:off x="4155583" y="2576335"/>
            <a:ext cx="831774" cy="526258"/>
          </a:xfrm>
          <a:prstGeom prst="rect">
            <a:avLst/>
          </a:prstGeom>
          <a:noFill/>
        </p:spPr>
        <p:txBody>
          <a:bodyPr wrap="square" lIns="0" tIns="0" rIns="0" bIns="0" rtlCol="0">
            <a:noAutofit/>
          </a:bodyPr>
          <a:lstStyle/>
          <a:p>
            <a:pPr algn="ctr">
              <a:lnSpc>
                <a:spcPct val="120000"/>
              </a:lnSpc>
              <a:spcBef>
                <a:spcPts val="900"/>
              </a:spcBef>
              <a:buSzPct val="120000"/>
            </a:pPr>
            <a:r>
              <a:rPr lang="en-US" sz="600" dirty="0">
                <a:solidFill>
                  <a:schemeClr val="bg2"/>
                </a:solidFill>
                <a:latin typeface="BentonSans Regular" panose="02000503000000020004" pitchFamily="2" charset="0"/>
              </a:rPr>
              <a:t>Italy</a:t>
            </a:r>
            <a:endParaRPr lang="en-GB" sz="600" dirty="0">
              <a:latin typeface="BentonSans Regular" panose="02000503000000020004" pitchFamily="2" charset="0"/>
            </a:endParaRPr>
          </a:p>
          <a:p>
            <a:pPr algn="ctr"/>
            <a:r>
              <a:rPr lang="en-GB" sz="600" dirty="0">
                <a:latin typeface="BentonSans Regular" panose="02000503000000020004" pitchFamily="2" charset="0"/>
              </a:rPr>
              <a:t>Free Now</a:t>
            </a:r>
          </a:p>
          <a:p>
            <a:pPr algn="ctr"/>
            <a:r>
              <a:rPr lang="en-GB" sz="600" dirty="0">
                <a:latin typeface="BentonSans Regular" panose="02000503000000020004" pitchFamily="2" charset="0"/>
              </a:rPr>
              <a:t>Uber</a:t>
            </a:r>
          </a:p>
        </p:txBody>
      </p:sp>
      <p:sp>
        <p:nvSpPr>
          <p:cNvPr id="67" name="TextBox 66">
            <a:extLst>
              <a:ext uri="{FF2B5EF4-FFF2-40B4-BE49-F238E27FC236}">
                <a16:creationId xmlns:a16="http://schemas.microsoft.com/office/drawing/2014/main" id="{B58D478F-9145-4E15-81BB-68F8C39E0425}"/>
              </a:ext>
            </a:extLst>
          </p:cNvPr>
          <p:cNvSpPr txBox="1"/>
          <p:nvPr/>
        </p:nvSpPr>
        <p:spPr>
          <a:xfrm>
            <a:off x="5934322" y="3730886"/>
            <a:ext cx="831774" cy="526257"/>
          </a:xfrm>
          <a:prstGeom prst="rect">
            <a:avLst/>
          </a:prstGeom>
          <a:noFill/>
        </p:spPr>
        <p:txBody>
          <a:bodyPr wrap="square" lIns="0" tIns="0" rIns="0" bIns="0" rtlCol="0">
            <a:noAutofit/>
          </a:bodyPr>
          <a:lstStyle/>
          <a:p>
            <a:pPr algn="ctr">
              <a:lnSpc>
                <a:spcPct val="120000"/>
              </a:lnSpc>
              <a:spcBef>
                <a:spcPts val="900"/>
              </a:spcBef>
              <a:buSzPct val="120000"/>
            </a:pPr>
            <a:r>
              <a:rPr lang="en-US" sz="600" dirty="0">
                <a:solidFill>
                  <a:schemeClr val="bg2"/>
                </a:solidFill>
                <a:latin typeface="BentonSans Regular" panose="02000503000000020004" pitchFamily="2" charset="0"/>
              </a:rPr>
              <a:t>Sweden</a:t>
            </a:r>
            <a:endParaRPr lang="en-GB" sz="600" dirty="0">
              <a:latin typeface="BentonSans Regular" panose="02000503000000020004" pitchFamily="2" charset="0"/>
            </a:endParaRPr>
          </a:p>
          <a:p>
            <a:pPr algn="ctr"/>
            <a:r>
              <a:rPr lang="en-GB" sz="600" dirty="0">
                <a:latin typeface="BentonSans Regular" panose="02000503000000020004" pitchFamily="2" charset="0"/>
              </a:rPr>
              <a:t>Taxi Stockholm</a:t>
            </a:r>
          </a:p>
          <a:p>
            <a:pPr algn="ctr"/>
            <a:r>
              <a:rPr lang="en-GB" sz="600" dirty="0">
                <a:latin typeface="BentonSans Regular" panose="02000503000000020004" pitchFamily="2" charset="0"/>
              </a:rPr>
              <a:t>TaxiKurir</a:t>
            </a:r>
          </a:p>
          <a:p>
            <a:pPr algn="ctr"/>
            <a:r>
              <a:rPr lang="en-GB" sz="600" dirty="0">
                <a:latin typeface="BentonSans Regular" panose="02000503000000020004" pitchFamily="2" charset="0"/>
              </a:rPr>
              <a:t>Uber</a:t>
            </a:r>
          </a:p>
          <a:p>
            <a:pPr algn="ctr"/>
            <a:r>
              <a:rPr lang="en-GB" sz="600" dirty="0">
                <a:latin typeface="BentonSans Regular" panose="02000503000000020004" pitchFamily="2" charset="0"/>
              </a:rPr>
              <a:t>Free Now</a:t>
            </a:r>
          </a:p>
          <a:p>
            <a:pPr algn="ctr"/>
            <a:endParaRPr lang="en-GB" sz="600" dirty="0">
              <a:latin typeface="BentonSans Regular" panose="02000503000000020004" pitchFamily="2" charset="0"/>
            </a:endParaRPr>
          </a:p>
          <a:p>
            <a:endParaRPr lang="en-GB" sz="600" dirty="0">
              <a:latin typeface="BentonSans Regular" panose="02000503000000020004" pitchFamily="2" charset="0"/>
            </a:endParaRPr>
          </a:p>
        </p:txBody>
      </p:sp>
      <p:sp>
        <p:nvSpPr>
          <p:cNvPr id="68" name="TextBox 67">
            <a:extLst>
              <a:ext uri="{FF2B5EF4-FFF2-40B4-BE49-F238E27FC236}">
                <a16:creationId xmlns:a16="http://schemas.microsoft.com/office/drawing/2014/main" id="{174D17C3-8700-4593-BFC2-A1A5C87871C2}"/>
              </a:ext>
            </a:extLst>
          </p:cNvPr>
          <p:cNvSpPr txBox="1"/>
          <p:nvPr/>
        </p:nvSpPr>
        <p:spPr>
          <a:xfrm>
            <a:off x="3380059" y="2576335"/>
            <a:ext cx="624505" cy="302984"/>
          </a:xfrm>
          <a:prstGeom prst="rect">
            <a:avLst/>
          </a:prstGeom>
          <a:noFill/>
        </p:spPr>
        <p:txBody>
          <a:bodyPr wrap="square" lIns="0" tIns="0" rIns="0" bIns="0" rtlCol="0">
            <a:noAutofit/>
          </a:bodyPr>
          <a:lstStyle/>
          <a:p>
            <a:pPr algn="ctr">
              <a:lnSpc>
                <a:spcPct val="120000"/>
              </a:lnSpc>
              <a:spcBef>
                <a:spcPts val="900"/>
              </a:spcBef>
              <a:buSzPct val="120000"/>
            </a:pPr>
            <a:r>
              <a:rPr lang="en-US" sz="600" dirty="0">
                <a:solidFill>
                  <a:schemeClr val="bg2"/>
                </a:solidFill>
                <a:latin typeface="BentonSans Regular" panose="02000503000000020004" pitchFamily="2" charset="0"/>
              </a:rPr>
              <a:t>Ireland</a:t>
            </a:r>
            <a:endParaRPr lang="en-GB" sz="600" dirty="0">
              <a:highlight>
                <a:srgbClr val="00FF00"/>
              </a:highlight>
              <a:latin typeface="BentonSans Regular" panose="02000503000000020004" pitchFamily="2" charset="0"/>
            </a:endParaRPr>
          </a:p>
          <a:p>
            <a:pPr algn="ctr"/>
            <a:r>
              <a:rPr lang="en-GB" sz="600" dirty="0">
                <a:latin typeface="BentonSans Regular" panose="02000503000000020004" pitchFamily="2" charset="0"/>
              </a:rPr>
              <a:t>Free Now</a:t>
            </a:r>
          </a:p>
          <a:p>
            <a:pPr algn="ctr"/>
            <a:r>
              <a:rPr lang="en-GB" sz="600" dirty="0">
                <a:latin typeface="BentonSans Regular" panose="02000503000000020004" pitchFamily="2" charset="0"/>
              </a:rPr>
              <a:t>Uber</a:t>
            </a:r>
          </a:p>
          <a:p>
            <a:pPr algn="ctr"/>
            <a:r>
              <a:rPr lang="en-GB" sz="600" dirty="0">
                <a:latin typeface="BentonSans Regular" panose="02000503000000020004" pitchFamily="2" charset="0"/>
              </a:rPr>
              <a:t>Shamrock Cabs</a:t>
            </a:r>
          </a:p>
          <a:p>
            <a:pPr algn="ctr"/>
            <a:r>
              <a:rPr lang="en-GB" sz="600" dirty="0">
                <a:latin typeface="BentonSans Regular" panose="02000503000000020004" pitchFamily="2" charset="0"/>
              </a:rPr>
              <a:t>Satellite Taxis</a:t>
            </a:r>
          </a:p>
        </p:txBody>
      </p:sp>
      <p:sp>
        <p:nvSpPr>
          <p:cNvPr id="83" name="TextBox 82">
            <a:extLst>
              <a:ext uri="{FF2B5EF4-FFF2-40B4-BE49-F238E27FC236}">
                <a16:creationId xmlns:a16="http://schemas.microsoft.com/office/drawing/2014/main" id="{B28DCCFC-054A-4106-80FF-870D8FB8CA5F}"/>
              </a:ext>
            </a:extLst>
          </p:cNvPr>
          <p:cNvSpPr txBox="1"/>
          <p:nvPr/>
        </p:nvSpPr>
        <p:spPr>
          <a:xfrm>
            <a:off x="2360442" y="2576335"/>
            <a:ext cx="831774" cy="225283"/>
          </a:xfrm>
          <a:prstGeom prst="rect">
            <a:avLst/>
          </a:prstGeom>
          <a:noFill/>
        </p:spPr>
        <p:txBody>
          <a:bodyPr wrap="square" lIns="0" tIns="0" rIns="0" bIns="0" rtlCol="0">
            <a:noAutofit/>
          </a:bodyPr>
          <a:lstStyle/>
          <a:p>
            <a:pPr algn="ctr">
              <a:lnSpc>
                <a:spcPct val="120000"/>
              </a:lnSpc>
              <a:spcBef>
                <a:spcPts val="900"/>
              </a:spcBef>
              <a:buSzPct val="120000"/>
            </a:pPr>
            <a:r>
              <a:rPr lang="en-US" sz="600" dirty="0">
                <a:solidFill>
                  <a:schemeClr val="bg2"/>
                </a:solidFill>
                <a:latin typeface="BentonSans Regular" panose="02000503000000020004" pitchFamily="2" charset="0"/>
              </a:rPr>
              <a:t>Iceland</a:t>
            </a:r>
          </a:p>
          <a:p>
            <a:pPr algn="ctr"/>
            <a:r>
              <a:rPr lang="en-GB" sz="600" dirty="0">
                <a:latin typeface="BentonSans Regular" panose="02000503000000020004" pitchFamily="2" charset="0"/>
              </a:rPr>
              <a:t>Hreyfill</a:t>
            </a:r>
          </a:p>
          <a:p>
            <a:pPr algn="ctr"/>
            <a:r>
              <a:rPr lang="en-GB" sz="600" dirty="0">
                <a:latin typeface="BentonSans Regular" panose="02000503000000020004" pitchFamily="2" charset="0"/>
              </a:rPr>
              <a:t>Uber</a:t>
            </a:r>
          </a:p>
        </p:txBody>
      </p:sp>
      <p:sp>
        <p:nvSpPr>
          <p:cNvPr id="84" name="TextBox 83">
            <a:extLst>
              <a:ext uri="{FF2B5EF4-FFF2-40B4-BE49-F238E27FC236}">
                <a16:creationId xmlns:a16="http://schemas.microsoft.com/office/drawing/2014/main" id="{B566350A-C871-4138-AC29-2E7F246D4BA3}"/>
              </a:ext>
            </a:extLst>
          </p:cNvPr>
          <p:cNvSpPr txBox="1"/>
          <p:nvPr/>
        </p:nvSpPr>
        <p:spPr>
          <a:xfrm>
            <a:off x="6819323" y="2576335"/>
            <a:ext cx="831774" cy="526258"/>
          </a:xfrm>
          <a:prstGeom prst="rect">
            <a:avLst/>
          </a:prstGeom>
          <a:noFill/>
        </p:spPr>
        <p:txBody>
          <a:bodyPr wrap="square" lIns="0" tIns="0" rIns="0" bIns="0" rtlCol="0">
            <a:noAutofit/>
          </a:bodyPr>
          <a:lstStyle/>
          <a:p>
            <a:pPr algn="ctr">
              <a:lnSpc>
                <a:spcPct val="120000"/>
              </a:lnSpc>
              <a:spcBef>
                <a:spcPts val="900"/>
              </a:spcBef>
              <a:buSzPct val="120000"/>
            </a:pPr>
            <a:r>
              <a:rPr lang="en-US" sz="600" dirty="0">
                <a:solidFill>
                  <a:schemeClr val="bg2"/>
                </a:solidFill>
                <a:latin typeface="BentonSans Regular" panose="02000503000000020004" pitchFamily="2" charset="0"/>
              </a:rPr>
              <a:t>Luxembourg</a:t>
            </a:r>
            <a:endParaRPr lang="en-GB" sz="600" dirty="0">
              <a:latin typeface="BentonSans Regular" panose="02000503000000020004" pitchFamily="2" charset="0"/>
            </a:endParaRPr>
          </a:p>
          <a:p>
            <a:pPr algn="ctr"/>
            <a:r>
              <a:rPr lang="en-GB" sz="600" dirty="0">
                <a:latin typeface="BentonSans Regular" panose="02000503000000020004" pitchFamily="2" charset="0"/>
              </a:rPr>
              <a:t>Taxis Colux</a:t>
            </a:r>
          </a:p>
          <a:p>
            <a:pPr algn="ctr"/>
            <a:r>
              <a:rPr lang="en-GB" sz="600" dirty="0">
                <a:latin typeface="BentonSans Regular" panose="02000503000000020004" pitchFamily="2" charset="0"/>
              </a:rPr>
              <a:t>Inter-Taxis</a:t>
            </a:r>
          </a:p>
          <a:p>
            <a:pPr algn="ctr"/>
            <a:r>
              <a:rPr lang="en-GB" sz="600" dirty="0">
                <a:latin typeface="BentonSans Regular" panose="02000503000000020004" pitchFamily="2" charset="0"/>
              </a:rPr>
              <a:t>Tada Taxi</a:t>
            </a:r>
          </a:p>
        </p:txBody>
      </p:sp>
      <p:sp>
        <p:nvSpPr>
          <p:cNvPr id="85" name="TextBox 84">
            <a:extLst>
              <a:ext uri="{FF2B5EF4-FFF2-40B4-BE49-F238E27FC236}">
                <a16:creationId xmlns:a16="http://schemas.microsoft.com/office/drawing/2014/main" id="{D0D66773-73E7-478D-83E4-19CA1EB45A68}"/>
              </a:ext>
            </a:extLst>
          </p:cNvPr>
          <p:cNvSpPr txBox="1"/>
          <p:nvPr/>
        </p:nvSpPr>
        <p:spPr>
          <a:xfrm>
            <a:off x="1514726" y="3730886"/>
            <a:ext cx="831774" cy="299706"/>
          </a:xfrm>
          <a:prstGeom prst="rect">
            <a:avLst/>
          </a:prstGeom>
          <a:noFill/>
        </p:spPr>
        <p:txBody>
          <a:bodyPr wrap="square" lIns="0" tIns="0" rIns="0" bIns="0" rtlCol="0">
            <a:noAutofit/>
          </a:bodyPr>
          <a:lstStyle/>
          <a:p>
            <a:pPr algn="ctr">
              <a:lnSpc>
                <a:spcPct val="120000"/>
              </a:lnSpc>
              <a:spcBef>
                <a:spcPts val="900"/>
              </a:spcBef>
              <a:buSzPct val="120000"/>
            </a:pPr>
            <a:r>
              <a:rPr lang="en-US" sz="600" dirty="0">
                <a:solidFill>
                  <a:schemeClr val="bg2"/>
                </a:solidFill>
                <a:latin typeface="BentonSans Regular" panose="02000503000000020004" pitchFamily="2" charset="0"/>
              </a:rPr>
              <a:t>Norway</a:t>
            </a:r>
          </a:p>
          <a:p>
            <a:pPr algn="ctr"/>
            <a:r>
              <a:rPr lang="en-GB" sz="600" dirty="0">
                <a:latin typeface="BentonSans Regular" panose="02000503000000020004" pitchFamily="2" charset="0"/>
              </a:rPr>
              <a:t>Norges Taxi</a:t>
            </a:r>
          </a:p>
          <a:p>
            <a:pPr algn="ctr"/>
            <a:r>
              <a:rPr lang="en-GB" sz="600" dirty="0">
                <a:latin typeface="BentonSans Regular" panose="02000503000000020004" pitchFamily="2" charset="0"/>
              </a:rPr>
              <a:t>Oslo Taxi</a:t>
            </a:r>
          </a:p>
          <a:p>
            <a:pPr algn="ctr"/>
            <a:r>
              <a:rPr lang="en-GB" sz="600" dirty="0">
                <a:latin typeface="BentonSans Regular" panose="02000503000000020004" pitchFamily="2" charset="0"/>
              </a:rPr>
              <a:t>Uber</a:t>
            </a:r>
          </a:p>
        </p:txBody>
      </p:sp>
      <p:sp>
        <p:nvSpPr>
          <p:cNvPr id="86" name="TextBox 85">
            <a:extLst>
              <a:ext uri="{FF2B5EF4-FFF2-40B4-BE49-F238E27FC236}">
                <a16:creationId xmlns:a16="http://schemas.microsoft.com/office/drawing/2014/main" id="{7811A0DB-ADFF-40EC-B6F4-0D7C0BB29DF0}"/>
              </a:ext>
            </a:extLst>
          </p:cNvPr>
          <p:cNvSpPr txBox="1"/>
          <p:nvPr/>
        </p:nvSpPr>
        <p:spPr>
          <a:xfrm>
            <a:off x="3267519" y="3730886"/>
            <a:ext cx="831774" cy="331347"/>
          </a:xfrm>
          <a:prstGeom prst="rect">
            <a:avLst/>
          </a:prstGeom>
          <a:noFill/>
        </p:spPr>
        <p:txBody>
          <a:bodyPr wrap="square" lIns="0" tIns="0" rIns="0" bIns="0" rtlCol="0">
            <a:noAutofit/>
          </a:bodyPr>
          <a:lstStyle/>
          <a:p>
            <a:pPr algn="ctr">
              <a:lnSpc>
                <a:spcPct val="120000"/>
              </a:lnSpc>
              <a:spcBef>
                <a:spcPts val="900"/>
              </a:spcBef>
              <a:buSzPct val="120000"/>
            </a:pPr>
            <a:r>
              <a:rPr lang="en-US" sz="600" dirty="0">
                <a:solidFill>
                  <a:schemeClr val="bg2"/>
                </a:solidFill>
                <a:latin typeface="BentonSans Regular" panose="02000503000000020004" pitchFamily="2" charset="0"/>
              </a:rPr>
              <a:t>Portugal</a:t>
            </a:r>
            <a:endParaRPr lang="en-GB" sz="600" dirty="0">
              <a:latin typeface="BentonSans Regular" panose="02000503000000020004" pitchFamily="2" charset="0"/>
            </a:endParaRPr>
          </a:p>
          <a:p>
            <a:pPr algn="ctr"/>
            <a:r>
              <a:rPr lang="en-GB" sz="600" dirty="0">
                <a:latin typeface="BentonSans Regular" panose="02000503000000020004" pitchFamily="2" charset="0"/>
              </a:rPr>
              <a:t>Free Now</a:t>
            </a:r>
          </a:p>
          <a:p>
            <a:pPr algn="ctr"/>
            <a:r>
              <a:rPr lang="en-GB" sz="600" dirty="0">
                <a:latin typeface="BentonSans Regular" panose="02000503000000020004" pitchFamily="2" charset="0"/>
              </a:rPr>
              <a:t>Uber</a:t>
            </a:r>
          </a:p>
        </p:txBody>
      </p:sp>
      <p:sp>
        <p:nvSpPr>
          <p:cNvPr id="47" name="TextBox 46">
            <a:extLst>
              <a:ext uri="{FF2B5EF4-FFF2-40B4-BE49-F238E27FC236}">
                <a16:creationId xmlns:a16="http://schemas.microsoft.com/office/drawing/2014/main" id="{801C5D61-F282-40D0-BD28-0413B11856D6}"/>
              </a:ext>
            </a:extLst>
          </p:cNvPr>
          <p:cNvSpPr txBox="1"/>
          <p:nvPr/>
        </p:nvSpPr>
        <p:spPr>
          <a:xfrm>
            <a:off x="1514726" y="2576335"/>
            <a:ext cx="831774" cy="233191"/>
          </a:xfrm>
          <a:prstGeom prst="rect">
            <a:avLst/>
          </a:prstGeom>
          <a:noFill/>
        </p:spPr>
        <p:txBody>
          <a:bodyPr wrap="square" lIns="0" tIns="0" rIns="0" bIns="0" rtlCol="0">
            <a:noAutofit/>
          </a:bodyPr>
          <a:lstStyle/>
          <a:p>
            <a:pPr algn="ctr">
              <a:lnSpc>
                <a:spcPct val="120000"/>
              </a:lnSpc>
              <a:spcBef>
                <a:spcPts val="900"/>
              </a:spcBef>
              <a:buSzPct val="120000"/>
            </a:pPr>
            <a:r>
              <a:rPr lang="en-US" sz="600" dirty="0">
                <a:solidFill>
                  <a:schemeClr val="bg2"/>
                </a:solidFill>
                <a:latin typeface="BentonSans Regular" panose="02000503000000020004" pitchFamily="2" charset="0"/>
              </a:rPr>
              <a:t>Hungary</a:t>
            </a:r>
          </a:p>
          <a:p>
            <a:pPr algn="ctr"/>
            <a:r>
              <a:rPr lang="en-GB" sz="600" dirty="0">
                <a:latin typeface="BentonSans Regular" panose="02000503000000020004" pitchFamily="2" charset="0"/>
              </a:rPr>
              <a:t>Fotaxi</a:t>
            </a:r>
          </a:p>
        </p:txBody>
      </p:sp>
      <p:sp>
        <p:nvSpPr>
          <p:cNvPr id="49" name="TextBox 48">
            <a:extLst>
              <a:ext uri="{FF2B5EF4-FFF2-40B4-BE49-F238E27FC236}">
                <a16:creationId xmlns:a16="http://schemas.microsoft.com/office/drawing/2014/main" id="{41848352-B3BF-4F6D-BD8B-419DF3D330A5}"/>
              </a:ext>
            </a:extLst>
          </p:cNvPr>
          <p:cNvSpPr txBox="1"/>
          <p:nvPr/>
        </p:nvSpPr>
        <p:spPr>
          <a:xfrm>
            <a:off x="5934322" y="2576335"/>
            <a:ext cx="831774" cy="233892"/>
          </a:xfrm>
          <a:prstGeom prst="rect">
            <a:avLst/>
          </a:prstGeom>
          <a:noFill/>
        </p:spPr>
        <p:txBody>
          <a:bodyPr wrap="square" lIns="0" tIns="0" rIns="0" bIns="0" rtlCol="0">
            <a:noAutofit/>
          </a:bodyPr>
          <a:lstStyle/>
          <a:p>
            <a:pPr algn="ctr">
              <a:lnSpc>
                <a:spcPct val="120000"/>
              </a:lnSpc>
              <a:spcBef>
                <a:spcPts val="900"/>
              </a:spcBef>
              <a:buSzPct val="120000"/>
            </a:pPr>
            <a:r>
              <a:rPr lang="en-US" sz="600" dirty="0">
                <a:solidFill>
                  <a:schemeClr val="bg2"/>
                </a:solidFill>
                <a:latin typeface="BentonSans Regular" panose="02000503000000020004" pitchFamily="2" charset="0"/>
              </a:rPr>
              <a:t>Lithuania</a:t>
            </a:r>
          </a:p>
          <a:p>
            <a:pPr algn="ctr"/>
            <a:r>
              <a:rPr lang="en-GB" sz="600" dirty="0">
                <a:latin typeface="BentonSans Regular" panose="02000503000000020004" pitchFamily="2" charset="0"/>
              </a:rPr>
              <a:t>Uber</a:t>
            </a:r>
          </a:p>
        </p:txBody>
      </p:sp>
      <p:sp>
        <p:nvSpPr>
          <p:cNvPr id="89" name="TextBox 88">
            <a:extLst>
              <a:ext uri="{FF2B5EF4-FFF2-40B4-BE49-F238E27FC236}">
                <a16:creationId xmlns:a16="http://schemas.microsoft.com/office/drawing/2014/main" id="{ACA1AB11-8845-4CFF-AE48-1A3C5E72979E}"/>
              </a:ext>
            </a:extLst>
          </p:cNvPr>
          <p:cNvSpPr txBox="1"/>
          <p:nvPr/>
        </p:nvSpPr>
        <p:spPr>
          <a:xfrm>
            <a:off x="5060263" y="2576335"/>
            <a:ext cx="831774" cy="233892"/>
          </a:xfrm>
          <a:prstGeom prst="rect">
            <a:avLst/>
          </a:prstGeom>
          <a:noFill/>
        </p:spPr>
        <p:txBody>
          <a:bodyPr wrap="square" lIns="0" tIns="0" rIns="0" bIns="0" rtlCol="0">
            <a:noAutofit/>
          </a:bodyPr>
          <a:lstStyle/>
          <a:p>
            <a:pPr algn="ctr">
              <a:lnSpc>
                <a:spcPct val="120000"/>
              </a:lnSpc>
              <a:spcBef>
                <a:spcPts val="900"/>
              </a:spcBef>
              <a:buSzPct val="120000"/>
            </a:pPr>
            <a:r>
              <a:rPr lang="en-US" sz="600" dirty="0">
                <a:solidFill>
                  <a:schemeClr val="bg2"/>
                </a:solidFill>
                <a:latin typeface="BentonSans Regular" panose="02000503000000020004" pitchFamily="2" charset="0"/>
              </a:rPr>
              <a:t>Latvia</a:t>
            </a:r>
          </a:p>
          <a:p>
            <a:pPr algn="ctr"/>
            <a:r>
              <a:rPr lang="en-GB" sz="600" dirty="0">
                <a:latin typeface="BentonSans Regular" panose="02000503000000020004" pitchFamily="2" charset="0"/>
              </a:rPr>
              <a:t>Uber</a:t>
            </a:r>
          </a:p>
        </p:txBody>
      </p:sp>
      <p:sp>
        <p:nvSpPr>
          <p:cNvPr id="92" name="TextBox 91">
            <a:extLst>
              <a:ext uri="{FF2B5EF4-FFF2-40B4-BE49-F238E27FC236}">
                <a16:creationId xmlns:a16="http://schemas.microsoft.com/office/drawing/2014/main" id="{D8A5BA7B-9F03-4711-94AB-AA087DECDC86}"/>
              </a:ext>
            </a:extLst>
          </p:cNvPr>
          <p:cNvSpPr txBox="1"/>
          <p:nvPr/>
        </p:nvSpPr>
        <p:spPr>
          <a:xfrm>
            <a:off x="7804316" y="2576335"/>
            <a:ext cx="657053" cy="331347"/>
          </a:xfrm>
          <a:prstGeom prst="rect">
            <a:avLst/>
          </a:prstGeom>
          <a:noFill/>
        </p:spPr>
        <p:txBody>
          <a:bodyPr wrap="square" lIns="0" tIns="0" rIns="0" bIns="0" rtlCol="0">
            <a:noAutofit/>
          </a:bodyPr>
          <a:lstStyle/>
          <a:p>
            <a:pPr algn="ctr">
              <a:lnSpc>
                <a:spcPct val="120000"/>
              </a:lnSpc>
              <a:spcBef>
                <a:spcPts val="900"/>
              </a:spcBef>
              <a:buSzPct val="120000"/>
            </a:pPr>
            <a:r>
              <a:rPr lang="en-US" sz="600" dirty="0">
                <a:solidFill>
                  <a:schemeClr val="bg2"/>
                </a:solidFill>
                <a:latin typeface="BentonSans Regular" panose="02000503000000020004" pitchFamily="2" charset="0"/>
              </a:rPr>
              <a:t>Malta</a:t>
            </a:r>
          </a:p>
          <a:p>
            <a:pPr algn="ctr"/>
            <a:r>
              <a:rPr lang="en-GB" sz="600" dirty="0">
                <a:latin typeface="BentonSans Regular" panose="02000503000000020004" pitchFamily="2" charset="0"/>
              </a:rPr>
              <a:t>eCabs</a:t>
            </a:r>
          </a:p>
          <a:p>
            <a:pPr algn="ctr"/>
            <a:r>
              <a:rPr lang="en-GB" sz="600" dirty="0">
                <a:latin typeface="BentonSans Regular" panose="02000503000000020004" pitchFamily="2" charset="0"/>
              </a:rPr>
              <a:t>Uber</a:t>
            </a:r>
          </a:p>
        </p:txBody>
      </p:sp>
      <p:sp>
        <p:nvSpPr>
          <p:cNvPr id="93" name="TextBox 92">
            <a:extLst>
              <a:ext uri="{FF2B5EF4-FFF2-40B4-BE49-F238E27FC236}">
                <a16:creationId xmlns:a16="http://schemas.microsoft.com/office/drawing/2014/main" id="{5BAD65A8-D4D5-4717-8B23-30DF5743718E}"/>
              </a:ext>
            </a:extLst>
          </p:cNvPr>
          <p:cNvSpPr txBox="1"/>
          <p:nvPr/>
        </p:nvSpPr>
        <p:spPr>
          <a:xfrm>
            <a:off x="4242944" y="3730886"/>
            <a:ext cx="657053" cy="344070"/>
          </a:xfrm>
          <a:prstGeom prst="rect">
            <a:avLst/>
          </a:prstGeom>
          <a:noFill/>
        </p:spPr>
        <p:txBody>
          <a:bodyPr wrap="square" lIns="0" tIns="0" rIns="0" bIns="0" rtlCol="0">
            <a:noAutofit/>
          </a:bodyPr>
          <a:lstStyle/>
          <a:p>
            <a:pPr algn="ctr">
              <a:lnSpc>
                <a:spcPct val="120000"/>
              </a:lnSpc>
              <a:spcBef>
                <a:spcPts val="900"/>
              </a:spcBef>
              <a:buSzPct val="120000"/>
            </a:pPr>
            <a:r>
              <a:rPr lang="en-US" sz="600" dirty="0">
                <a:solidFill>
                  <a:schemeClr val="bg2"/>
                </a:solidFill>
                <a:latin typeface="BentonSans Regular" panose="02000503000000020004" pitchFamily="2" charset="0"/>
              </a:rPr>
              <a:t>Romania </a:t>
            </a:r>
          </a:p>
          <a:p>
            <a:pPr algn="ctr"/>
            <a:r>
              <a:rPr lang="en-GB" sz="600" dirty="0">
                <a:latin typeface="BentonSans Regular" panose="02000503000000020004" pitchFamily="2" charset="0"/>
              </a:rPr>
              <a:t>Uber</a:t>
            </a:r>
          </a:p>
          <a:p>
            <a:pPr algn="ctr"/>
            <a:r>
              <a:rPr lang="en-GB" sz="600" dirty="0">
                <a:latin typeface="BentonSans Regular" panose="02000503000000020004" pitchFamily="2" charset="0"/>
              </a:rPr>
              <a:t>Free Now</a:t>
            </a:r>
          </a:p>
        </p:txBody>
      </p:sp>
      <p:sp>
        <p:nvSpPr>
          <p:cNvPr id="94" name="TextBox 93">
            <a:extLst>
              <a:ext uri="{FF2B5EF4-FFF2-40B4-BE49-F238E27FC236}">
                <a16:creationId xmlns:a16="http://schemas.microsoft.com/office/drawing/2014/main" id="{8486BBC6-3D8A-42AE-9B16-386C976785B2}"/>
              </a:ext>
            </a:extLst>
          </p:cNvPr>
          <p:cNvSpPr txBox="1"/>
          <p:nvPr/>
        </p:nvSpPr>
        <p:spPr>
          <a:xfrm>
            <a:off x="6906684" y="3730886"/>
            <a:ext cx="657053" cy="526257"/>
          </a:xfrm>
          <a:prstGeom prst="rect">
            <a:avLst/>
          </a:prstGeom>
          <a:noFill/>
        </p:spPr>
        <p:txBody>
          <a:bodyPr wrap="square" lIns="0" tIns="0" rIns="0" bIns="0" rtlCol="0">
            <a:noAutofit/>
          </a:bodyPr>
          <a:lstStyle/>
          <a:p>
            <a:pPr algn="ctr">
              <a:lnSpc>
                <a:spcPct val="120000"/>
              </a:lnSpc>
              <a:spcBef>
                <a:spcPts val="900"/>
              </a:spcBef>
              <a:buSzPct val="120000"/>
            </a:pPr>
            <a:r>
              <a:rPr lang="en-US" sz="600" dirty="0">
                <a:solidFill>
                  <a:schemeClr val="bg2"/>
                </a:solidFill>
                <a:latin typeface="BentonSans Regular" panose="02000503000000020004" pitchFamily="2" charset="0"/>
              </a:rPr>
              <a:t>Slovakia </a:t>
            </a:r>
          </a:p>
          <a:p>
            <a:pPr algn="ctr"/>
            <a:r>
              <a:rPr lang="en-GB" sz="600" dirty="0">
                <a:latin typeface="BentonSans Regular" panose="02000503000000020004" pitchFamily="2" charset="0"/>
              </a:rPr>
              <a:t>Uber</a:t>
            </a:r>
          </a:p>
          <a:p>
            <a:pPr algn="ctr"/>
            <a:r>
              <a:rPr lang="en-GB" sz="600" dirty="0">
                <a:latin typeface="BentonSans Regular" panose="02000503000000020004" pitchFamily="2" charset="0"/>
              </a:rPr>
              <a:t>CTC Taxi</a:t>
            </a:r>
          </a:p>
        </p:txBody>
      </p:sp>
      <p:sp>
        <p:nvSpPr>
          <p:cNvPr id="88" name="TextBox 87">
            <a:extLst>
              <a:ext uri="{FF2B5EF4-FFF2-40B4-BE49-F238E27FC236}">
                <a16:creationId xmlns:a16="http://schemas.microsoft.com/office/drawing/2014/main" id="{DEC6AB60-2A66-4718-9751-F248E4F3EE43}"/>
              </a:ext>
            </a:extLst>
          </p:cNvPr>
          <p:cNvSpPr txBox="1"/>
          <p:nvPr/>
        </p:nvSpPr>
        <p:spPr>
          <a:xfrm>
            <a:off x="5727744" y="1397583"/>
            <a:ext cx="831774" cy="233892"/>
          </a:xfrm>
          <a:prstGeom prst="rect">
            <a:avLst/>
          </a:prstGeom>
          <a:noFill/>
        </p:spPr>
        <p:txBody>
          <a:bodyPr wrap="square" lIns="0" tIns="0" rIns="0" bIns="0" rtlCol="0">
            <a:noAutofit/>
          </a:bodyPr>
          <a:lstStyle/>
          <a:p>
            <a:pPr algn="ctr">
              <a:lnSpc>
                <a:spcPct val="120000"/>
              </a:lnSpc>
              <a:spcBef>
                <a:spcPts val="900"/>
              </a:spcBef>
              <a:buSzPct val="120000"/>
            </a:pPr>
            <a:r>
              <a:rPr lang="en-US" sz="600" dirty="0">
                <a:solidFill>
                  <a:schemeClr val="bg2"/>
                </a:solidFill>
                <a:latin typeface="BentonSans Regular" panose="02000503000000020004" pitchFamily="2" charset="0"/>
              </a:rPr>
              <a:t>Estonia</a:t>
            </a:r>
          </a:p>
          <a:p>
            <a:pPr algn="ctr"/>
            <a:r>
              <a:rPr lang="en-GB" sz="600" dirty="0">
                <a:latin typeface="BentonSans Regular" panose="02000503000000020004" pitchFamily="2" charset="0"/>
              </a:rPr>
              <a:t>Bolt</a:t>
            </a:r>
          </a:p>
          <a:p>
            <a:pPr algn="ctr"/>
            <a:r>
              <a:rPr lang="en-GB" sz="600" dirty="0">
                <a:latin typeface="BentonSans Regular" panose="02000503000000020004" pitchFamily="2" charset="0"/>
              </a:rPr>
              <a:t>Uber</a:t>
            </a:r>
          </a:p>
        </p:txBody>
      </p:sp>
      <p:pic>
        <p:nvPicPr>
          <p:cNvPr id="2058" name="Picture 10" descr="Estonia flag icon - country flags">
            <a:extLst>
              <a:ext uri="{FF2B5EF4-FFF2-40B4-BE49-F238E27FC236}">
                <a16:creationId xmlns:a16="http://schemas.microsoft.com/office/drawing/2014/main" id="{7B386E1F-BC38-4B46-94AD-31D92B1E53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9312" y="853084"/>
            <a:ext cx="457200" cy="457200"/>
          </a:xfrm>
          <a:prstGeom prst="rect">
            <a:avLst/>
          </a:prstGeom>
          <a:noFill/>
          <a:extLst>
            <a:ext uri="{909E8E84-426E-40DD-AFC4-6F175D3DCCD1}">
              <a14:hiddenFill xmlns:a14="http://schemas.microsoft.com/office/drawing/2010/main">
                <a:solidFill>
                  <a:srgbClr val="FFFFFF"/>
                </a:solidFill>
              </a14:hiddenFill>
            </a:ext>
          </a:extLst>
        </p:spPr>
      </p:pic>
      <p:sp>
        <p:nvSpPr>
          <p:cNvPr id="91" name="TextBox 90">
            <a:extLst>
              <a:ext uri="{FF2B5EF4-FFF2-40B4-BE49-F238E27FC236}">
                <a16:creationId xmlns:a16="http://schemas.microsoft.com/office/drawing/2014/main" id="{3FF02FEC-66CB-4528-95F8-493CAF54F824}"/>
              </a:ext>
            </a:extLst>
          </p:cNvPr>
          <p:cNvSpPr txBox="1"/>
          <p:nvPr/>
        </p:nvSpPr>
        <p:spPr>
          <a:xfrm>
            <a:off x="3109749" y="1397583"/>
            <a:ext cx="378696" cy="228647"/>
          </a:xfrm>
          <a:prstGeom prst="rect">
            <a:avLst/>
          </a:prstGeom>
          <a:noFill/>
        </p:spPr>
        <p:txBody>
          <a:bodyPr wrap="square" lIns="0" tIns="0" rIns="0" bIns="0" rtlCol="0">
            <a:noAutofit/>
          </a:bodyPr>
          <a:lstStyle/>
          <a:p>
            <a:pPr algn="ctr">
              <a:lnSpc>
                <a:spcPct val="120000"/>
              </a:lnSpc>
              <a:spcBef>
                <a:spcPts val="900"/>
              </a:spcBef>
              <a:buSzPct val="120000"/>
            </a:pPr>
            <a:r>
              <a:rPr lang="en-US" sz="600" dirty="0">
                <a:solidFill>
                  <a:schemeClr val="bg2"/>
                </a:solidFill>
                <a:latin typeface="BentonSans Regular" panose="02000503000000020004" pitchFamily="2" charset="0"/>
              </a:rPr>
              <a:t>Croatia</a:t>
            </a:r>
            <a:endParaRPr lang="en-GB" sz="600" dirty="0">
              <a:latin typeface="BentonSans Regular" panose="02000503000000020004" pitchFamily="2" charset="0"/>
            </a:endParaRPr>
          </a:p>
          <a:p>
            <a:pPr algn="ctr"/>
            <a:r>
              <a:rPr lang="en-GB" sz="600" dirty="0">
                <a:latin typeface="BentonSans Regular" panose="02000503000000020004" pitchFamily="2" charset="0"/>
              </a:rPr>
              <a:t>Uber</a:t>
            </a:r>
          </a:p>
        </p:txBody>
      </p:sp>
      <p:pic>
        <p:nvPicPr>
          <p:cNvPr id="2066" name="Picture 18" descr="Croatia flag icon - country flags">
            <a:extLst>
              <a:ext uri="{FF2B5EF4-FFF2-40B4-BE49-F238E27FC236}">
                <a16:creationId xmlns:a16="http://schemas.microsoft.com/office/drawing/2014/main" id="{7B12764D-DA11-42E6-A62A-7D82D6894DF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0497" y="853084"/>
            <a:ext cx="457200" cy="457200"/>
          </a:xfrm>
          <a:prstGeom prst="rect">
            <a:avLst/>
          </a:prstGeom>
          <a:noFill/>
          <a:extLst>
            <a:ext uri="{909E8E84-426E-40DD-AFC4-6F175D3DCCD1}">
              <a14:hiddenFill xmlns:a14="http://schemas.microsoft.com/office/drawing/2010/main">
                <a:solidFill>
                  <a:srgbClr val="FFFFFF"/>
                </a:solidFill>
              </a14:hiddenFill>
            </a:ext>
          </a:extLst>
        </p:spPr>
      </p:pic>
      <p:sp>
        <p:nvSpPr>
          <p:cNvPr id="51" name="TextBox 50">
            <a:extLst>
              <a:ext uri="{FF2B5EF4-FFF2-40B4-BE49-F238E27FC236}">
                <a16:creationId xmlns:a16="http://schemas.microsoft.com/office/drawing/2014/main" id="{6E16A570-30A7-4910-8CA5-F8A75004D795}"/>
              </a:ext>
            </a:extLst>
          </p:cNvPr>
          <p:cNvSpPr txBox="1"/>
          <p:nvPr/>
        </p:nvSpPr>
        <p:spPr>
          <a:xfrm>
            <a:off x="984000" y="1397583"/>
            <a:ext cx="831774" cy="331347"/>
          </a:xfrm>
          <a:prstGeom prst="rect">
            <a:avLst/>
          </a:prstGeom>
          <a:noFill/>
        </p:spPr>
        <p:txBody>
          <a:bodyPr wrap="square" lIns="0" tIns="0" rIns="0" bIns="0" rtlCol="0">
            <a:noAutofit/>
          </a:bodyPr>
          <a:lstStyle/>
          <a:p>
            <a:pPr algn="ctr">
              <a:lnSpc>
                <a:spcPct val="120000"/>
              </a:lnSpc>
              <a:spcBef>
                <a:spcPts val="900"/>
              </a:spcBef>
              <a:buSzPct val="120000"/>
            </a:pPr>
            <a:r>
              <a:rPr lang="en-US" sz="600" dirty="0">
                <a:solidFill>
                  <a:schemeClr val="bg2"/>
                </a:solidFill>
                <a:latin typeface="BentonSans Regular" panose="02000503000000020004" pitchFamily="2" charset="0"/>
              </a:rPr>
              <a:t>Austria</a:t>
            </a:r>
            <a:endParaRPr lang="en-GB" sz="600" dirty="0">
              <a:latin typeface="BentonSans Regular" panose="02000503000000020004" pitchFamily="2" charset="0"/>
            </a:endParaRPr>
          </a:p>
          <a:p>
            <a:pPr algn="ctr"/>
            <a:r>
              <a:rPr lang="en-GB" sz="600" dirty="0">
                <a:latin typeface="BentonSans Regular" panose="02000503000000020004" pitchFamily="2" charset="0"/>
              </a:rPr>
              <a:t>Free Now</a:t>
            </a:r>
          </a:p>
          <a:p>
            <a:pPr algn="ctr"/>
            <a:r>
              <a:rPr lang="en-GB" sz="600" dirty="0">
                <a:latin typeface="BentonSans Regular" panose="02000503000000020004" pitchFamily="2" charset="0"/>
              </a:rPr>
              <a:t>Uber</a:t>
            </a:r>
          </a:p>
          <a:p>
            <a:endParaRPr lang="en-GB" sz="600" dirty="0">
              <a:latin typeface="BentonSans Regular" panose="02000503000000020004" pitchFamily="2" charset="0"/>
            </a:endParaRPr>
          </a:p>
        </p:txBody>
      </p:sp>
      <p:pic>
        <p:nvPicPr>
          <p:cNvPr id="96" name="Picture 95">
            <a:extLst>
              <a:ext uri="{FF2B5EF4-FFF2-40B4-BE49-F238E27FC236}">
                <a16:creationId xmlns:a16="http://schemas.microsoft.com/office/drawing/2014/main" id="{BF17B8BA-3FF6-4ADE-98D6-496304CFCB81}"/>
              </a:ext>
            </a:extLst>
          </p:cNvPr>
          <p:cNvPicPr>
            <a:picLocks noChangeAspect="1"/>
          </p:cNvPicPr>
          <p:nvPr/>
        </p:nvPicPr>
        <p:blipFill>
          <a:blip r:embed="rId5"/>
          <a:stretch>
            <a:fillRect/>
          </a:stretch>
        </p:blipFill>
        <p:spPr>
          <a:xfrm>
            <a:off x="1171287" y="853084"/>
            <a:ext cx="457200" cy="457200"/>
          </a:xfrm>
          <a:prstGeom prst="rect">
            <a:avLst/>
          </a:prstGeom>
        </p:spPr>
      </p:pic>
      <p:sp>
        <p:nvSpPr>
          <p:cNvPr id="78" name="TextBox 77">
            <a:extLst>
              <a:ext uri="{FF2B5EF4-FFF2-40B4-BE49-F238E27FC236}">
                <a16:creationId xmlns:a16="http://schemas.microsoft.com/office/drawing/2014/main" id="{F34DF341-4BC8-4D88-AA15-E07BDACD6C75}"/>
              </a:ext>
            </a:extLst>
          </p:cNvPr>
          <p:cNvSpPr txBox="1"/>
          <p:nvPr/>
        </p:nvSpPr>
        <p:spPr>
          <a:xfrm>
            <a:off x="1924590" y="1397583"/>
            <a:ext cx="831774" cy="422745"/>
          </a:xfrm>
          <a:prstGeom prst="rect">
            <a:avLst/>
          </a:prstGeom>
          <a:noFill/>
        </p:spPr>
        <p:txBody>
          <a:bodyPr wrap="square" lIns="0" tIns="0" rIns="0" bIns="0" rtlCol="0">
            <a:noAutofit/>
          </a:bodyPr>
          <a:lstStyle/>
          <a:p>
            <a:pPr algn="ctr">
              <a:lnSpc>
                <a:spcPct val="120000"/>
              </a:lnSpc>
              <a:spcBef>
                <a:spcPts val="900"/>
              </a:spcBef>
              <a:buSzPct val="120000"/>
            </a:pPr>
            <a:r>
              <a:rPr lang="en-US" sz="600" dirty="0">
                <a:solidFill>
                  <a:schemeClr val="bg2"/>
                </a:solidFill>
                <a:latin typeface="BentonSans Regular" panose="02000503000000020004" pitchFamily="2" charset="0"/>
              </a:rPr>
              <a:t>Belgium</a:t>
            </a:r>
          </a:p>
          <a:p>
            <a:pPr algn="ctr"/>
            <a:r>
              <a:rPr lang="en-GB" sz="600" dirty="0">
                <a:latin typeface="BentonSans Regular" panose="02000503000000020004" pitchFamily="2" charset="0"/>
              </a:rPr>
              <a:t>Taxis Bleus</a:t>
            </a:r>
          </a:p>
          <a:p>
            <a:pPr algn="ctr"/>
            <a:r>
              <a:rPr lang="en-GB" sz="600" dirty="0">
                <a:latin typeface="BentonSans Regular" panose="02000503000000020004" pitchFamily="2" charset="0"/>
              </a:rPr>
              <a:t>Taxis Verts</a:t>
            </a:r>
          </a:p>
          <a:p>
            <a:pPr algn="ctr"/>
            <a:r>
              <a:rPr lang="en-GB" sz="600" dirty="0">
                <a:latin typeface="BentonSans Regular" panose="02000503000000020004" pitchFamily="2" charset="0"/>
              </a:rPr>
              <a:t>Uber</a:t>
            </a:r>
          </a:p>
          <a:p>
            <a:endParaRPr lang="en-GB" sz="600" dirty="0">
              <a:latin typeface="BentonSans Regular" panose="02000503000000020004" pitchFamily="2" charset="0"/>
            </a:endParaRPr>
          </a:p>
        </p:txBody>
      </p:sp>
      <p:pic>
        <p:nvPicPr>
          <p:cNvPr id="97" name="Picture 96">
            <a:extLst>
              <a:ext uri="{FF2B5EF4-FFF2-40B4-BE49-F238E27FC236}">
                <a16:creationId xmlns:a16="http://schemas.microsoft.com/office/drawing/2014/main" id="{6F552546-DCAB-4BCC-B375-AF4FDA3E0E61}"/>
              </a:ext>
            </a:extLst>
          </p:cNvPr>
          <p:cNvPicPr>
            <a:picLocks noChangeAspect="1"/>
          </p:cNvPicPr>
          <p:nvPr/>
        </p:nvPicPr>
        <p:blipFill>
          <a:blip r:embed="rId6"/>
          <a:stretch>
            <a:fillRect/>
          </a:stretch>
        </p:blipFill>
        <p:spPr>
          <a:xfrm>
            <a:off x="2120892" y="853084"/>
            <a:ext cx="457200" cy="457200"/>
          </a:xfrm>
          <a:prstGeom prst="rect">
            <a:avLst/>
          </a:prstGeom>
        </p:spPr>
      </p:pic>
      <p:sp>
        <p:nvSpPr>
          <p:cNvPr id="79" name="TextBox 78">
            <a:extLst>
              <a:ext uri="{FF2B5EF4-FFF2-40B4-BE49-F238E27FC236}">
                <a16:creationId xmlns:a16="http://schemas.microsoft.com/office/drawing/2014/main" id="{3DD43DC7-EDD2-45AA-BF17-9CC43BD9A2B9}"/>
              </a:ext>
            </a:extLst>
          </p:cNvPr>
          <p:cNvSpPr txBox="1"/>
          <p:nvPr/>
        </p:nvSpPr>
        <p:spPr>
          <a:xfrm>
            <a:off x="3827057" y="1397583"/>
            <a:ext cx="831774" cy="316631"/>
          </a:xfrm>
          <a:prstGeom prst="rect">
            <a:avLst/>
          </a:prstGeom>
          <a:noFill/>
        </p:spPr>
        <p:txBody>
          <a:bodyPr wrap="square" lIns="0" tIns="0" rIns="0" bIns="0" rtlCol="0">
            <a:noAutofit/>
          </a:bodyPr>
          <a:lstStyle/>
          <a:p>
            <a:pPr algn="ctr">
              <a:lnSpc>
                <a:spcPct val="120000"/>
              </a:lnSpc>
              <a:spcBef>
                <a:spcPts val="900"/>
              </a:spcBef>
              <a:buSzPct val="120000"/>
            </a:pPr>
            <a:r>
              <a:rPr lang="en-US" sz="600" dirty="0">
                <a:solidFill>
                  <a:schemeClr val="bg2"/>
                </a:solidFill>
                <a:latin typeface="BentonSans Regular" panose="02000503000000020004" pitchFamily="2" charset="0"/>
              </a:rPr>
              <a:t>Czech Republic</a:t>
            </a:r>
          </a:p>
          <a:p>
            <a:pPr algn="ctr"/>
            <a:r>
              <a:rPr lang="en-GB" sz="600" dirty="0">
                <a:latin typeface="BentonSans Regular" panose="02000503000000020004" pitchFamily="2" charset="0"/>
              </a:rPr>
              <a:t>Uber</a:t>
            </a:r>
          </a:p>
          <a:p>
            <a:pPr algn="ctr"/>
            <a:endParaRPr lang="en-GB" sz="600" dirty="0">
              <a:latin typeface="BentonSans Regular" panose="02000503000000020004" pitchFamily="2" charset="0"/>
            </a:endParaRPr>
          </a:p>
          <a:p>
            <a:endParaRPr lang="en-GB" sz="600" dirty="0">
              <a:highlight>
                <a:srgbClr val="FFFF00"/>
              </a:highlight>
              <a:latin typeface="BentonSans Regular" panose="02000503000000020004" pitchFamily="2" charset="0"/>
            </a:endParaRPr>
          </a:p>
        </p:txBody>
      </p:sp>
      <p:pic>
        <p:nvPicPr>
          <p:cNvPr id="99" name="Picture 98">
            <a:extLst>
              <a:ext uri="{FF2B5EF4-FFF2-40B4-BE49-F238E27FC236}">
                <a16:creationId xmlns:a16="http://schemas.microsoft.com/office/drawing/2014/main" id="{1267BFD2-F6CE-4FD0-8B57-35D68000D23A}"/>
              </a:ext>
            </a:extLst>
          </p:cNvPr>
          <p:cNvPicPr>
            <a:picLocks noChangeAspect="1"/>
          </p:cNvPicPr>
          <p:nvPr/>
        </p:nvPicPr>
        <p:blipFill>
          <a:blip r:embed="rId7"/>
          <a:stretch>
            <a:fillRect/>
          </a:stretch>
        </p:blipFill>
        <p:spPr>
          <a:xfrm>
            <a:off x="4020102" y="853084"/>
            <a:ext cx="457200" cy="457200"/>
          </a:xfrm>
          <a:prstGeom prst="rect">
            <a:avLst/>
          </a:prstGeom>
        </p:spPr>
      </p:pic>
      <p:sp>
        <p:nvSpPr>
          <p:cNvPr id="80" name="TextBox 79">
            <a:extLst>
              <a:ext uri="{FF2B5EF4-FFF2-40B4-BE49-F238E27FC236}">
                <a16:creationId xmlns:a16="http://schemas.microsoft.com/office/drawing/2014/main" id="{96A19FA1-D731-4E82-A7DD-625A13B29BAD}"/>
              </a:ext>
            </a:extLst>
          </p:cNvPr>
          <p:cNvSpPr txBox="1"/>
          <p:nvPr/>
        </p:nvSpPr>
        <p:spPr>
          <a:xfrm>
            <a:off x="4782116" y="1397583"/>
            <a:ext cx="831774" cy="234383"/>
          </a:xfrm>
          <a:prstGeom prst="rect">
            <a:avLst/>
          </a:prstGeom>
          <a:noFill/>
        </p:spPr>
        <p:txBody>
          <a:bodyPr wrap="square" lIns="0" tIns="0" rIns="0" bIns="0" rtlCol="0">
            <a:noAutofit/>
          </a:bodyPr>
          <a:lstStyle/>
          <a:p>
            <a:pPr algn="ctr">
              <a:lnSpc>
                <a:spcPct val="120000"/>
              </a:lnSpc>
              <a:spcBef>
                <a:spcPts val="900"/>
              </a:spcBef>
              <a:buSzPct val="120000"/>
            </a:pPr>
            <a:r>
              <a:rPr lang="en-US" sz="600" dirty="0">
                <a:solidFill>
                  <a:schemeClr val="bg2"/>
                </a:solidFill>
                <a:latin typeface="BentonSans Regular" panose="02000503000000020004" pitchFamily="2" charset="0"/>
              </a:rPr>
              <a:t>Denmark</a:t>
            </a:r>
          </a:p>
          <a:p>
            <a:pPr algn="ctr"/>
            <a:r>
              <a:rPr lang="en-GB" sz="600" dirty="0">
                <a:latin typeface="BentonSans Regular" panose="02000503000000020004" pitchFamily="2" charset="0"/>
              </a:rPr>
              <a:t>Taxa 4x35</a:t>
            </a:r>
          </a:p>
          <a:p>
            <a:pPr algn="ctr"/>
            <a:r>
              <a:rPr lang="en-GB" sz="600" dirty="0">
                <a:latin typeface="BentonSans Regular" panose="02000503000000020004" pitchFamily="2" charset="0"/>
              </a:rPr>
              <a:t>Uber</a:t>
            </a:r>
          </a:p>
          <a:p>
            <a:endParaRPr lang="en-GB" sz="600" dirty="0">
              <a:highlight>
                <a:srgbClr val="FFFF00"/>
              </a:highlight>
              <a:latin typeface="BentonSans Regular" panose="02000503000000020004" pitchFamily="2" charset="0"/>
            </a:endParaRPr>
          </a:p>
          <a:p>
            <a:endParaRPr lang="en-GB" sz="600" dirty="0">
              <a:highlight>
                <a:srgbClr val="00FF00"/>
              </a:highlight>
              <a:latin typeface="BentonSans Regular" panose="02000503000000020004" pitchFamily="2" charset="0"/>
            </a:endParaRPr>
          </a:p>
        </p:txBody>
      </p:sp>
      <p:pic>
        <p:nvPicPr>
          <p:cNvPr id="100" name="Picture 99">
            <a:extLst>
              <a:ext uri="{FF2B5EF4-FFF2-40B4-BE49-F238E27FC236}">
                <a16:creationId xmlns:a16="http://schemas.microsoft.com/office/drawing/2014/main" id="{95A4F44B-8855-4DCB-8334-6527BF9D44BF}"/>
              </a:ext>
            </a:extLst>
          </p:cNvPr>
          <p:cNvPicPr>
            <a:picLocks noChangeAspect="1"/>
          </p:cNvPicPr>
          <p:nvPr/>
        </p:nvPicPr>
        <p:blipFill>
          <a:blip r:embed="rId8"/>
          <a:stretch>
            <a:fillRect/>
          </a:stretch>
        </p:blipFill>
        <p:spPr>
          <a:xfrm>
            <a:off x="4969707" y="853084"/>
            <a:ext cx="457200" cy="457200"/>
          </a:xfrm>
          <a:prstGeom prst="rect">
            <a:avLst/>
          </a:prstGeom>
        </p:spPr>
      </p:pic>
      <p:sp>
        <p:nvSpPr>
          <p:cNvPr id="81" name="TextBox 80">
            <a:extLst>
              <a:ext uri="{FF2B5EF4-FFF2-40B4-BE49-F238E27FC236}">
                <a16:creationId xmlns:a16="http://schemas.microsoft.com/office/drawing/2014/main" id="{FD849BBC-1C22-4F28-9642-D7D38A8B0AE6}"/>
              </a:ext>
            </a:extLst>
          </p:cNvPr>
          <p:cNvSpPr txBox="1"/>
          <p:nvPr/>
        </p:nvSpPr>
        <p:spPr>
          <a:xfrm>
            <a:off x="6682803" y="1397583"/>
            <a:ext cx="831774" cy="330635"/>
          </a:xfrm>
          <a:prstGeom prst="rect">
            <a:avLst/>
          </a:prstGeom>
          <a:noFill/>
        </p:spPr>
        <p:txBody>
          <a:bodyPr wrap="square" lIns="0" tIns="0" rIns="0" bIns="0" rtlCol="0">
            <a:noAutofit/>
          </a:bodyPr>
          <a:lstStyle/>
          <a:p>
            <a:pPr algn="ctr">
              <a:lnSpc>
                <a:spcPct val="120000"/>
              </a:lnSpc>
              <a:spcBef>
                <a:spcPts val="900"/>
              </a:spcBef>
              <a:buSzPct val="120000"/>
            </a:pPr>
            <a:r>
              <a:rPr lang="en-US" sz="600" dirty="0">
                <a:solidFill>
                  <a:schemeClr val="bg2"/>
                </a:solidFill>
                <a:latin typeface="BentonSans Regular" panose="02000503000000020004" pitchFamily="2" charset="0"/>
              </a:rPr>
              <a:t>Finland</a:t>
            </a:r>
          </a:p>
          <a:p>
            <a:pPr algn="ctr"/>
            <a:r>
              <a:rPr lang="en-GB" sz="600" dirty="0">
                <a:latin typeface="BentonSans Regular" panose="02000503000000020004" pitchFamily="2" charset="0"/>
              </a:rPr>
              <a:t>Uber</a:t>
            </a:r>
          </a:p>
          <a:p>
            <a:pPr algn="ctr"/>
            <a:r>
              <a:rPr lang="en-GB" sz="600" dirty="0">
                <a:latin typeface="BentonSans Regular" panose="02000503000000020004" pitchFamily="2" charset="0"/>
              </a:rPr>
              <a:t>Taksi Helsinki</a:t>
            </a:r>
          </a:p>
          <a:p>
            <a:r>
              <a:rPr lang="en-GB" sz="600" dirty="0">
                <a:latin typeface="BentonSans Regular" panose="02000503000000020004" pitchFamily="2" charset="0"/>
              </a:rPr>
              <a:t> </a:t>
            </a:r>
          </a:p>
        </p:txBody>
      </p:sp>
      <p:pic>
        <p:nvPicPr>
          <p:cNvPr id="101" name="Picture 100">
            <a:extLst>
              <a:ext uri="{FF2B5EF4-FFF2-40B4-BE49-F238E27FC236}">
                <a16:creationId xmlns:a16="http://schemas.microsoft.com/office/drawing/2014/main" id="{D7DB660C-840B-4DDB-A457-09D1582F9494}"/>
              </a:ext>
            </a:extLst>
          </p:cNvPr>
          <p:cNvPicPr>
            <a:picLocks noChangeAspect="1"/>
          </p:cNvPicPr>
          <p:nvPr/>
        </p:nvPicPr>
        <p:blipFill>
          <a:blip r:embed="rId9"/>
          <a:stretch>
            <a:fillRect/>
          </a:stretch>
        </p:blipFill>
        <p:spPr>
          <a:xfrm>
            <a:off x="6868917" y="853084"/>
            <a:ext cx="457200" cy="457200"/>
          </a:xfrm>
          <a:prstGeom prst="rect">
            <a:avLst/>
          </a:prstGeom>
        </p:spPr>
      </p:pic>
      <p:sp>
        <p:nvSpPr>
          <p:cNvPr id="60" name="TextBox 59">
            <a:extLst>
              <a:ext uri="{FF2B5EF4-FFF2-40B4-BE49-F238E27FC236}">
                <a16:creationId xmlns:a16="http://schemas.microsoft.com/office/drawing/2014/main" id="{723674A1-499C-4840-BAFE-87A298442C20}"/>
              </a:ext>
            </a:extLst>
          </p:cNvPr>
          <p:cNvSpPr txBox="1"/>
          <p:nvPr/>
        </p:nvSpPr>
        <p:spPr>
          <a:xfrm>
            <a:off x="7562203" y="1397583"/>
            <a:ext cx="969845" cy="530127"/>
          </a:xfrm>
          <a:prstGeom prst="rect">
            <a:avLst/>
          </a:prstGeom>
          <a:noFill/>
        </p:spPr>
        <p:txBody>
          <a:bodyPr wrap="square" lIns="0" tIns="0" rIns="0" bIns="0" numCol="2" rtlCol="0">
            <a:noAutofit/>
          </a:bodyPr>
          <a:lstStyle/>
          <a:p>
            <a:pPr algn="ctr">
              <a:lnSpc>
                <a:spcPct val="120000"/>
              </a:lnSpc>
              <a:spcBef>
                <a:spcPts val="900"/>
              </a:spcBef>
              <a:buSzPct val="120000"/>
            </a:pPr>
            <a:r>
              <a:rPr lang="en-US" sz="600" dirty="0">
                <a:solidFill>
                  <a:schemeClr val="bg2"/>
                </a:solidFill>
                <a:latin typeface="BentonSans Regular" panose="02000503000000020004" pitchFamily="2" charset="0"/>
              </a:rPr>
              <a:t>France</a:t>
            </a:r>
            <a:endParaRPr lang="en-GB" sz="600" dirty="0">
              <a:latin typeface="BentonSans Regular" panose="02000503000000020004" pitchFamily="2" charset="0"/>
            </a:endParaRPr>
          </a:p>
          <a:p>
            <a:pPr algn="ctr"/>
            <a:r>
              <a:rPr lang="en-GB" sz="600" dirty="0">
                <a:latin typeface="BentonSans Regular" panose="02000503000000020004" pitchFamily="2" charset="0"/>
              </a:rPr>
              <a:t>G7</a:t>
            </a:r>
          </a:p>
          <a:p>
            <a:pPr algn="ctr"/>
            <a:r>
              <a:rPr lang="en-GB" sz="600" dirty="0">
                <a:latin typeface="BentonSans Regular" panose="02000503000000020004" pitchFamily="2" charset="0"/>
              </a:rPr>
              <a:t>Marcel Cab</a:t>
            </a:r>
          </a:p>
          <a:p>
            <a:pPr algn="ctr"/>
            <a:r>
              <a:rPr lang="en-GB" sz="600" dirty="0">
                <a:latin typeface="BentonSans Regular" panose="02000503000000020004" pitchFamily="2" charset="0"/>
              </a:rPr>
              <a:t>Uber</a:t>
            </a:r>
          </a:p>
          <a:p>
            <a:pPr algn="ctr"/>
            <a:endParaRPr lang="en-GB" sz="600" dirty="0">
              <a:latin typeface="BentonSans Regular" panose="02000503000000020004" pitchFamily="2" charset="0"/>
            </a:endParaRPr>
          </a:p>
          <a:p>
            <a:pPr algn="ctr"/>
            <a:endParaRPr lang="en-GB" sz="600" dirty="0">
              <a:latin typeface="BentonSans Regular" panose="02000503000000020004" pitchFamily="2" charset="0"/>
            </a:endParaRPr>
          </a:p>
          <a:p>
            <a:pPr algn="ctr"/>
            <a:r>
              <a:rPr lang="en-GB" sz="600" dirty="0">
                <a:latin typeface="BentonSans Regular" panose="02000503000000020004" pitchFamily="2" charset="0"/>
              </a:rPr>
              <a:t>Free Now</a:t>
            </a:r>
          </a:p>
          <a:p>
            <a:pPr algn="ctr"/>
            <a:r>
              <a:rPr lang="en-GB" sz="600" dirty="0">
                <a:latin typeface="BentonSans Regular" panose="02000503000000020004" pitchFamily="2" charset="0"/>
              </a:rPr>
              <a:t>LeCab</a:t>
            </a:r>
          </a:p>
          <a:p>
            <a:pPr algn="ctr"/>
            <a:r>
              <a:rPr lang="en-GB" sz="600" dirty="0">
                <a:latin typeface="BentonSans Regular" panose="02000503000000020004" pitchFamily="2" charset="0"/>
              </a:rPr>
              <a:t>Urban Driver</a:t>
            </a:r>
          </a:p>
          <a:p>
            <a:endParaRPr lang="en-GB" sz="600" dirty="0">
              <a:latin typeface="BentonSans Regular" panose="02000503000000020004" pitchFamily="2" charset="0"/>
            </a:endParaRPr>
          </a:p>
        </p:txBody>
      </p:sp>
      <p:pic>
        <p:nvPicPr>
          <p:cNvPr id="102" name="Picture 101">
            <a:extLst>
              <a:ext uri="{FF2B5EF4-FFF2-40B4-BE49-F238E27FC236}">
                <a16:creationId xmlns:a16="http://schemas.microsoft.com/office/drawing/2014/main" id="{78AB150E-3A42-44F1-9178-73C97203170F}"/>
              </a:ext>
            </a:extLst>
          </p:cNvPr>
          <p:cNvPicPr>
            <a:picLocks noChangeAspect="1"/>
          </p:cNvPicPr>
          <p:nvPr/>
        </p:nvPicPr>
        <p:blipFill>
          <a:blip r:embed="rId10"/>
          <a:stretch>
            <a:fillRect/>
          </a:stretch>
        </p:blipFill>
        <p:spPr>
          <a:xfrm>
            <a:off x="7818525" y="853084"/>
            <a:ext cx="457200" cy="457200"/>
          </a:xfrm>
          <a:prstGeom prst="rect">
            <a:avLst/>
          </a:prstGeom>
        </p:spPr>
      </p:pic>
      <p:pic>
        <p:nvPicPr>
          <p:cNvPr id="2062" name="Picture 14" descr="Latvia flag icon - country flags">
            <a:extLst>
              <a:ext uri="{FF2B5EF4-FFF2-40B4-BE49-F238E27FC236}">
                <a16:creationId xmlns:a16="http://schemas.microsoft.com/office/drawing/2014/main" id="{815EA6CC-5433-49A6-90FF-89FAE994CE16}"/>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239924" y="1993739"/>
            <a:ext cx="457200" cy="457200"/>
          </a:xfrm>
          <a:prstGeom prst="rect">
            <a:avLst/>
          </a:prstGeom>
          <a:noFill/>
          <a:extLst>
            <a:ext uri="{909E8E84-426E-40DD-AFC4-6F175D3DCCD1}">
              <a14:hiddenFill xmlns:a14="http://schemas.microsoft.com/office/drawing/2010/main">
                <a:solidFill>
                  <a:srgbClr val="FFFFFF"/>
                </a:solidFill>
              </a14:hiddenFill>
            </a:ext>
          </a:extLst>
        </p:spPr>
      </p:pic>
      <p:pic>
        <p:nvPicPr>
          <p:cNvPr id="103" name="Picture 102" descr="A picture containing clock&#10;&#10;Description generated with very high confidence">
            <a:extLst>
              <a:ext uri="{FF2B5EF4-FFF2-40B4-BE49-F238E27FC236}">
                <a16:creationId xmlns:a16="http://schemas.microsoft.com/office/drawing/2014/main" id="{B783431D-D05F-44C5-8735-EAD1301C80A7}"/>
              </a:ext>
            </a:extLst>
          </p:cNvPr>
          <p:cNvPicPr>
            <a:picLocks noChangeAspect="1"/>
          </p:cNvPicPr>
          <p:nvPr/>
        </p:nvPicPr>
        <p:blipFill>
          <a:blip r:embed="rId12"/>
          <a:stretch>
            <a:fillRect/>
          </a:stretch>
        </p:blipFill>
        <p:spPr>
          <a:xfrm>
            <a:off x="799394" y="1993739"/>
            <a:ext cx="457200" cy="457200"/>
          </a:xfrm>
          <a:prstGeom prst="rect">
            <a:avLst/>
          </a:prstGeom>
        </p:spPr>
      </p:pic>
      <p:pic>
        <p:nvPicPr>
          <p:cNvPr id="104" name="Picture 103">
            <a:extLst>
              <a:ext uri="{FF2B5EF4-FFF2-40B4-BE49-F238E27FC236}">
                <a16:creationId xmlns:a16="http://schemas.microsoft.com/office/drawing/2014/main" id="{53B56451-F868-437B-84C8-84835BB72130}"/>
              </a:ext>
            </a:extLst>
          </p:cNvPr>
          <p:cNvPicPr>
            <a:picLocks noChangeAspect="1"/>
          </p:cNvPicPr>
          <p:nvPr/>
        </p:nvPicPr>
        <p:blipFill>
          <a:blip r:embed="rId13"/>
          <a:stretch>
            <a:fillRect/>
          </a:stretch>
        </p:blipFill>
        <p:spPr>
          <a:xfrm>
            <a:off x="1687500" y="1993739"/>
            <a:ext cx="457200" cy="457200"/>
          </a:xfrm>
          <a:prstGeom prst="rect">
            <a:avLst/>
          </a:prstGeom>
        </p:spPr>
      </p:pic>
      <p:pic>
        <p:nvPicPr>
          <p:cNvPr id="105" name="Picture 104">
            <a:extLst>
              <a:ext uri="{FF2B5EF4-FFF2-40B4-BE49-F238E27FC236}">
                <a16:creationId xmlns:a16="http://schemas.microsoft.com/office/drawing/2014/main" id="{A678C8AC-D6BD-438F-ACA4-CC41C85AD0D5}"/>
              </a:ext>
            </a:extLst>
          </p:cNvPr>
          <p:cNvPicPr>
            <a:picLocks noChangeAspect="1"/>
          </p:cNvPicPr>
          <p:nvPr/>
        </p:nvPicPr>
        <p:blipFill>
          <a:blip r:embed="rId14"/>
          <a:stretch>
            <a:fillRect/>
          </a:stretch>
        </p:blipFill>
        <p:spPr>
          <a:xfrm>
            <a:off x="3463712" y="1993739"/>
            <a:ext cx="457200" cy="457200"/>
          </a:xfrm>
          <a:prstGeom prst="rect">
            <a:avLst/>
          </a:prstGeom>
        </p:spPr>
      </p:pic>
      <p:pic>
        <p:nvPicPr>
          <p:cNvPr id="106" name="Picture 105">
            <a:extLst>
              <a:ext uri="{FF2B5EF4-FFF2-40B4-BE49-F238E27FC236}">
                <a16:creationId xmlns:a16="http://schemas.microsoft.com/office/drawing/2014/main" id="{0699EFFF-E46A-4F29-988B-0C95EA405008}"/>
              </a:ext>
            </a:extLst>
          </p:cNvPr>
          <p:cNvPicPr>
            <a:picLocks noChangeAspect="1"/>
          </p:cNvPicPr>
          <p:nvPr/>
        </p:nvPicPr>
        <p:blipFill>
          <a:blip r:embed="rId15"/>
          <a:stretch>
            <a:fillRect/>
          </a:stretch>
        </p:blipFill>
        <p:spPr>
          <a:xfrm>
            <a:off x="4351818" y="1993739"/>
            <a:ext cx="457200" cy="457200"/>
          </a:xfrm>
          <a:prstGeom prst="rect">
            <a:avLst/>
          </a:prstGeom>
        </p:spPr>
      </p:pic>
      <p:pic>
        <p:nvPicPr>
          <p:cNvPr id="107" name="Picture 106">
            <a:extLst>
              <a:ext uri="{FF2B5EF4-FFF2-40B4-BE49-F238E27FC236}">
                <a16:creationId xmlns:a16="http://schemas.microsoft.com/office/drawing/2014/main" id="{5D4464C3-DA59-42D7-921F-032766D5B266}"/>
              </a:ext>
            </a:extLst>
          </p:cNvPr>
          <p:cNvPicPr>
            <a:picLocks noChangeAspect="1"/>
          </p:cNvPicPr>
          <p:nvPr/>
        </p:nvPicPr>
        <p:blipFill>
          <a:blip r:embed="rId16"/>
          <a:stretch>
            <a:fillRect/>
          </a:stretch>
        </p:blipFill>
        <p:spPr>
          <a:xfrm>
            <a:off x="6128030" y="1993739"/>
            <a:ext cx="457200" cy="457200"/>
          </a:xfrm>
          <a:prstGeom prst="rect">
            <a:avLst/>
          </a:prstGeom>
        </p:spPr>
      </p:pic>
      <p:pic>
        <p:nvPicPr>
          <p:cNvPr id="108" name="Picture 107">
            <a:extLst>
              <a:ext uri="{FF2B5EF4-FFF2-40B4-BE49-F238E27FC236}">
                <a16:creationId xmlns:a16="http://schemas.microsoft.com/office/drawing/2014/main" id="{8F4D0CA3-E306-417B-926C-7DC113E3D53F}"/>
              </a:ext>
            </a:extLst>
          </p:cNvPr>
          <p:cNvPicPr>
            <a:picLocks noChangeAspect="1"/>
          </p:cNvPicPr>
          <p:nvPr/>
        </p:nvPicPr>
        <p:blipFill>
          <a:blip r:embed="rId17"/>
          <a:stretch>
            <a:fillRect/>
          </a:stretch>
        </p:blipFill>
        <p:spPr>
          <a:xfrm>
            <a:off x="7904242" y="1993739"/>
            <a:ext cx="457200" cy="457200"/>
          </a:xfrm>
          <a:prstGeom prst="rect">
            <a:avLst/>
          </a:prstGeom>
        </p:spPr>
      </p:pic>
      <p:pic>
        <p:nvPicPr>
          <p:cNvPr id="109" name="Picture 108">
            <a:extLst>
              <a:ext uri="{FF2B5EF4-FFF2-40B4-BE49-F238E27FC236}">
                <a16:creationId xmlns:a16="http://schemas.microsoft.com/office/drawing/2014/main" id="{0FC0EF1A-CC2D-46E0-B5FA-AD397A2D2C9E}"/>
              </a:ext>
            </a:extLst>
          </p:cNvPr>
          <p:cNvPicPr>
            <a:picLocks noChangeAspect="1"/>
          </p:cNvPicPr>
          <p:nvPr/>
        </p:nvPicPr>
        <p:blipFill>
          <a:blip r:embed="rId18"/>
          <a:stretch>
            <a:fillRect/>
          </a:stretch>
        </p:blipFill>
        <p:spPr>
          <a:xfrm>
            <a:off x="799394" y="3153776"/>
            <a:ext cx="457200" cy="457200"/>
          </a:xfrm>
          <a:prstGeom prst="rect">
            <a:avLst/>
          </a:prstGeom>
        </p:spPr>
      </p:pic>
      <p:pic>
        <p:nvPicPr>
          <p:cNvPr id="110" name="Picture 109">
            <a:extLst>
              <a:ext uri="{FF2B5EF4-FFF2-40B4-BE49-F238E27FC236}">
                <a16:creationId xmlns:a16="http://schemas.microsoft.com/office/drawing/2014/main" id="{9EB238AD-673E-46B0-B581-06ACDC1CECD7}"/>
              </a:ext>
            </a:extLst>
          </p:cNvPr>
          <p:cNvPicPr>
            <a:picLocks noChangeAspect="1"/>
          </p:cNvPicPr>
          <p:nvPr/>
        </p:nvPicPr>
        <p:blipFill>
          <a:blip r:embed="rId19"/>
          <a:stretch>
            <a:fillRect/>
          </a:stretch>
        </p:blipFill>
        <p:spPr>
          <a:xfrm>
            <a:off x="1687500" y="3153776"/>
            <a:ext cx="457200" cy="457200"/>
          </a:xfrm>
          <a:prstGeom prst="rect">
            <a:avLst/>
          </a:prstGeom>
        </p:spPr>
      </p:pic>
      <p:pic>
        <p:nvPicPr>
          <p:cNvPr id="111" name="Picture 110">
            <a:extLst>
              <a:ext uri="{FF2B5EF4-FFF2-40B4-BE49-F238E27FC236}">
                <a16:creationId xmlns:a16="http://schemas.microsoft.com/office/drawing/2014/main" id="{53360962-53B4-4730-B113-86585BBE2067}"/>
              </a:ext>
            </a:extLst>
          </p:cNvPr>
          <p:cNvPicPr>
            <a:picLocks noChangeAspect="1"/>
          </p:cNvPicPr>
          <p:nvPr/>
        </p:nvPicPr>
        <p:blipFill>
          <a:blip r:embed="rId20"/>
          <a:stretch>
            <a:fillRect/>
          </a:stretch>
        </p:blipFill>
        <p:spPr>
          <a:xfrm>
            <a:off x="2575606" y="3153776"/>
            <a:ext cx="457200" cy="457200"/>
          </a:xfrm>
          <a:prstGeom prst="rect">
            <a:avLst/>
          </a:prstGeom>
        </p:spPr>
      </p:pic>
      <p:pic>
        <p:nvPicPr>
          <p:cNvPr id="112" name="Picture 111">
            <a:extLst>
              <a:ext uri="{FF2B5EF4-FFF2-40B4-BE49-F238E27FC236}">
                <a16:creationId xmlns:a16="http://schemas.microsoft.com/office/drawing/2014/main" id="{4216E56F-A476-4675-935A-FB0680ADCA50}"/>
              </a:ext>
            </a:extLst>
          </p:cNvPr>
          <p:cNvPicPr>
            <a:picLocks noChangeAspect="1"/>
          </p:cNvPicPr>
          <p:nvPr/>
        </p:nvPicPr>
        <p:blipFill>
          <a:blip r:embed="rId21"/>
          <a:stretch>
            <a:fillRect/>
          </a:stretch>
        </p:blipFill>
        <p:spPr>
          <a:xfrm>
            <a:off x="3463712" y="3153776"/>
            <a:ext cx="457200" cy="457200"/>
          </a:xfrm>
          <a:prstGeom prst="rect">
            <a:avLst/>
          </a:prstGeom>
        </p:spPr>
      </p:pic>
      <p:pic>
        <p:nvPicPr>
          <p:cNvPr id="113" name="Picture 112">
            <a:extLst>
              <a:ext uri="{FF2B5EF4-FFF2-40B4-BE49-F238E27FC236}">
                <a16:creationId xmlns:a16="http://schemas.microsoft.com/office/drawing/2014/main" id="{A4DA9337-BDDA-4353-B034-5C0D8CB07D74}"/>
              </a:ext>
            </a:extLst>
          </p:cNvPr>
          <p:cNvPicPr>
            <a:picLocks noChangeAspect="1"/>
          </p:cNvPicPr>
          <p:nvPr/>
        </p:nvPicPr>
        <p:blipFill>
          <a:blip r:embed="rId22"/>
          <a:stretch>
            <a:fillRect/>
          </a:stretch>
        </p:blipFill>
        <p:spPr>
          <a:xfrm>
            <a:off x="4351818" y="3153776"/>
            <a:ext cx="457200" cy="457200"/>
          </a:xfrm>
          <a:prstGeom prst="rect">
            <a:avLst/>
          </a:prstGeom>
        </p:spPr>
      </p:pic>
      <p:pic>
        <p:nvPicPr>
          <p:cNvPr id="114" name="Picture 113">
            <a:extLst>
              <a:ext uri="{FF2B5EF4-FFF2-40B4-BE49-F238E27FC236}">
                <a16:creationId xmlns:a16="http://schemas.microsoft.com/office/drawing/2014/main" id="{4F332CDC-BF80-444D-A497-41C06961BC05}"/>
              </a:ext>
            </a:extLst>
          </p:cNvPr>
          <p:cNvPicPr>
            <a:picLocks noChangeAspect="1"/>
          </p:cNvPicPr>
          <p:nvPr/>
        </p:nvPicPr>
        <p:blipFill>
          <a:blip r:embed="rId23"/>
          <a:stretch>
            <a:fillRect/>
          </a:stretch>
        </p:blipFill>
        <p:spPr>
          <a:xfrm>
            <a:off x="5239924" y="3153776"/>
            <a:ext cx="457200" cy="457200"/>
          </a:xfrm>
          <a:prstGeom prst="rect">
            <a:avLst/>
          </a:prstGeom>
        </p:spPr>
      </p:pic>
      <p:pic>
        <p:nvPicPr>
          <p:cNvPr id="115" name="Picture 114">
            <a:extLst>
              <a:ext uri="{FF2B5EF4-FFF2-40B4-BE49-F238E27FC236}">
                <a16:creationId xmlns:a16="http://schemas.microsoft.com/office/drawing/2014/main" id="{6B88BB92-8A5A-4D91-87CB-5F4A209E134D}"/>
              </a:ext>
            </a:extLst>
          </p:cNvPr>
          <p:cNvPicPr>
            <a:picLocks noChangeAspect="1"/>
          </p:cNvPicPr>
          <p:nvPr/>
        </p:nvPicPr>
        <p:blipFill>
          <a:blip r:embed="rId24"/>
          <a:stretch>
            <a:fillRect/>
          </a:stretch>
        </p:blipFill>
        <p:spPr>
          <a:xfrm>
            <a:off x="6128030" y="3153776"/>
            <a:ext cx="457200" cy="457200"/>
          </a:xfrm>
          <a:prstGeom prst="rect">
            <a:avLst/>
          </a:prstGeom>
        </p:spPr>
      </p:pic>
      <p:pic>
        <p:nvPicPr>
          <p:cNvPr id="116" name="Picture 115">
            <a:extLst>
              <a:ext uri="{FF2B5EF4-FFF2-40B4-BE49-F238E27FC236}">
                <a16:creationId xmlns:a16="http://schemas.microsoft.com/office/drawing/2014/main" id="{705BA6D2-0778-4BA0-873F-9A4FC1FD0CCD}"/>
              </a:ext>
            </a:extLst>
          </p:cNvPr>
          <p:cNvPicPr>
            <a:picLocks noChangeAspect="1"/>
          </p:cNvPicPr>
          <p:nvPr/>
        </p:nvPicPr>
        <p:blipFill>
          <a:blip r:embed="rId25"/>
          <a:stretch>
            <a:fillRect/>
          </a:stretch>
        </p:blipFill>
        <p:spPr>
          <a:xfrm>
            <a:off x="7904242" y="3153776"/>
            <a:ext cx="457200" cy="457200"/>
          </a:xfrm>
          <a:prstGeom prst="rect">
            <a:avLst/>
          </a:prstGeom>
        </p:spPr>
      </p:pic>
      <p:pic>
        <p:nvPicPr>
          <p:cNvPr id="30" name="Picture 29" descr="A close up of a logo&#10;&#10;Description automatically generated">
            <a:extLst>
              <a:ext uri="{FF2B5EF4-FFF2-40B4-BE49-F238E27FC236}">
                <a16:creationId xmlns:a16="http://schemas.microsoft.com/office/drawing/2014/main" id="{BE5FD896-69A1-4307-8000-2850BCED28C9}"/>
              </a:ext>
            </a:extLst>
          </p:cNvPr>
          <p:cNvPicPr>
            <a:picLocks noChangeAspect="1"/>
          </p:cNvPicPr>
          <p:nvPr/>
        </p:nvPicPr>
        <p:blipFill>
          <a:blip r:embed="rId26"/>
          <a:stretch>
            <a:fillRect/>
          </a:stretch>
        </p:blipFill>
        <p:spPr>
          <a:xfrm>
            <a:off x="7016136" y="3153776"/>
            <a:ext cx="457200" cy="457200"/>
          </a:xfrm>
          <a:prstGeom prst="rect">
            <a:avLst/>
          </a:prstGeom>
        </p:spPr>
      </p:pic>
      <p:pic>
        <p:nvPicPr>
          <p:cNvPr id="32" name="Picture 31" descr="A picture containing drawing&#10;&#10;Description automatically generated">
            <a:extLst>
              <a:ext uri="{FF2B5EF4-FFF2-40B4-BE49-F238E27FC236}">
                <a16:creationId xmlns:a16="http://schemas.microsoft.com/office/drawing/2014/main" id="{10C1D6A7-BB52-439F-8307-28D432D78252}"/>
              </a:ext>
            </a:extLst>
          </p:cNvPr>
          <p:cNvPicPr>
            <a:picLocks noChangeAspect="1"/>
          </p:cNvPicPr>
          <p:nvPr/>
        </p:nvPicPr>
        <p:blipFill>
          <a:blip r:embed="rId27"/>
          <a:stretch>
            <a:fillRect/>
          </a:stretch>
        </p:blipFill>
        <p:spPr>
          <a:xfrm>
            <a:off x="7016136" y="1993739"/>
            <a:ext cx="457200" cy="457200"/>
          </a:xfrm>
          <a:prstGeom prst="rect">
            <a:avLst/>
          </a:prstGeom>
        </p:spPr>
      </p:pic>
      <p:pic>
        <p:nvPicPr>
          <p:cNvPr id="34" name="Picture 33" descr="A close up of a logo&#10;&#10;Description automatically generated">
            <a:extLst>
              <a:ext uri="{FF2B5EF4-FFF2-40B4-BE49-F238E27FC236}">
                <a16:creationId xmlns:a16="http://schemas.microsoft.com/office/drawing/2014/main" id="{B82343B6-749C-4AD5-9280-8D3EB55F807B}"/>
              </a:ext>
            </a:extLst>
          </p:cNvPr>
          <p:cNvPicPr>
            <a:picLocks noChangeAspect="1"/>
          </p:cNvPicPr>
          <p:nvPr/>
        </p:nvPicPr>
        <p:blipFill>
          <a:blip r:embed="rId28"/>
          <a:stretch>
            <a:fillRect/>
          </a:stretch>
        </p:blipFill>
        <p:spPr>
          <a:xfrm>
            <a:off x="2575606" y="1993739"/>
            <a:ext cx="457200" cy="457200"/>
          </a:xfrm>
          <a:prstGeom prst="rect">
            <a:avLst/>
          </a:prstGeom>
        </p:spPr>
      </p:pic>
      <p:sp>
        <p:nvSpPr>
          <p:cNvPr id="117" name="Title 3">
            <a:extLst>
              <a:ext uri="{FF2B5EF4-FFF2-40B4-BE49-F238E27FC236}">
                <a16:creationId xmlns:a16="http://schemas.microsoft.com/office/drawing/2014/main" id="{2666766F-B106-4289-903D-1BE899D004ED}"/>
              </a:ext>
            </a:extLst>
          </p:cNvPr>
          <p:cNvSpPr>
            <a:spLocks noGrp="1"/>
          </p:cNvSpPr>
          <p:nvPr>
            <p:ph type="title"/>
          </p:nvPr>
        </p:nvSpPr>
        <p:spPr>
          <a:xfrm>
            <a:off x="76200" y="43191"/>
            <a:ext cx="3571652" cy="440999"/>
          </a:xfrm>
        </p:spPr>
        <p:txBody>
          <a:bodyPr anchor="b"/>
          <a:lstStyle/>
          <a:p>
            <a:r>
              <a:rPr lang="en-US" dirty="0">
                <a:solidFill>
                  <a:srgbClr val="006FCF"/>
                </a:solidFill>
                <a:latin typeface="Guardian Egyp Light" panose="02060403050503060803" pitchFamily="18" charset="0"/>
              </a:rPr>
              <a:t>TAXI PROVIDERS </a:t>
            </a:r>
          </a:p>
        </p:txBody>
      </p:sp>
      <p:pic>
        <p:nvPicPr>
          <p:cNvPr id="118" name="Picture 117">
            <a:extLst>
              <a:ext uri="{FF2B5EF4-FFF2-40B4-BE49-F238E27FC236}">
                <a16:creationId xmlns:a16="http://schemas.microsoft.com/office/drawing/2014/main" id="{D1305BA5-6711-4CA6-8002-8A3A0D98FD65}"/>
              </a:ext>
            </a:extLst>
          </p:cNvPr>
          <p:cNvPicPr>
            <a:picLocks noChangeAspect="1"/>
          </p:cNvPicPr>
          <p:nvPr/>
        </p:nvPicPr>
        <p:blipFill rotWithShape="1">
          <a:blip r:embed="rId29"/>
          <a:srcRect l="72250" t="9629" r="10774" b="49116"/>
          <a:stretch/>
        </p:blipFill>
        <p:spPr>
          <a:xfrm>
            <a:off x="2327785" y="126473"/>
            <a:ext cx="357717" cy="357717"/>
          </a:xfrm>
          <a:prstGeom prst="rect">
            <a:avLst/>
          </a:prstGeom>
        </p:spPr>
      </p:pic>
      <p:sp>
        <p:nvSpPr>
          <p:cNvPr id="119" name="Rectangle 118">
            <a:extLst>
              <a:ext uri="{FF2B5EF4-FFF2-40B4-BE49-F238E27FC236}">
                <a16:creationId xmlns:a16="http://schemas.microsoft.com/office/drawing/2014/main" id="{8A80938A-6184-4200-931A-E8F4647E55AB}"/>
              </a:ext>
            </a:extLst>
          </p:cNvPr>
          <p:cNvSpPr/>
          <p:nvPr/>
        </p:nvSpPr>
        <p:spPr>
          <a:xfrm>
            <a:off x="5040238" y="4718628"/>
            <a:ext cx="4083496" cy="400110"/>
          </a:xfrm>
          <a:prstGeom prst="rect">
            <a:avLst/>
          </a:prstGeom>
        </p:spPr>
        <p:txBody>
          <a:bodyPr wrap="square">
            <a:spAutoFit/>
          </a:bodyPr>
          <a:lstStyle/>
          <a:p>
            <a:r>
              <a:rPr lang="en-GB" sz="500" dirty="0"/>
              <a:t>The information is a sample of merchants that accept American Express Cards and does not represent a comprehensive list of all American Express Card-accepting merchants by country and/or industry. It has been compiled as of August 2022 and may change without notice. American Express is providing this information on an "as is" basis and American Express explicitly disclaims any liability arising from any inaccuracies or incompleteness in such information.</a:t>
            </a:r>
            <a:endParaRPr lang="en-US" sz="500" dirty="0"/>
          </a:p>
        </p:txBody>
      </p:sp>
    </p:spTree>
    <p:extLst>
      <p:ext uri="{BB962C8B-B14F-4D97-AF65-F5344CB8AC3E}">
        <p14:creationId xmlns:p14="http://schemas.microsoft.com/office/powerpoint/2010/main" val="921524116"/>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5">
            <a:extLst>
              <a:ext uri="{FF2B5EF4-FFF2-40B4-BE49-F238E27FC236}">
                <a16:creationId xmlns:a16="http://schemas.microsoft.com/office/drawing/2014/main" id="{E01E55ED-B9BC-124E-93D5-EC36F4D89B7C}"/>
              </a:ext>
            </a:extLst>
          </p:cNvPr>
          <p:cNvSpPr>
            <a:spLocks noEditPoints="1"/>
          </p:cNvSpPr>
          <p:nvPr/>
        </p:nvSpPr>
        <p:spPr bwMode="hidden">
          <a:xfrm>
            <a:off x="5722257" y="327313"/>
            <a:ext cx="3429000" cy="571088"/>
          </a:xfrm>
          <a:custGeom>
            <a:avLst/>
            <a:gdLst>
              <a:gd name="T0" fmla="*/ 8350 w 16415"/>
              <a:gd name="T1" fmla="*/ 1167 h 4031"/>
              <a:gd name="T2" fmla="*/ 8005 w 16415"/>
              <a:gd name="T3" fmla="*/ 2128 h 4031"/>
              <a:gd name="T4" fmla="*/ 8883 w 16415"/>
              <a:gd name="T5" fmla="*/ 1905 h 4031"/>
              <a:gd name="T6" fmla="*/ 9866 w 16415"/>
              <a:gd name="T7" fmla="*/ 1832 h 4031"/>
              <a:gd name="T8" fmla="*/ 9058 w 16415"/>
              <a:gd name="T9" fmla="*/ 1879 h 4031"/>
              <a:gd name="T10" fmla="*/ 9862 w 16415"/>
              <a:gd name="T11" fmla="*/ 874 h 4031"/>
              <a:gd name="T12" fmla="*/ 7008 w 16415"/>
              <a:gd name="T13" fmla="*/ 1972 h 4031"/>
              <a:gd name="T14" fmla="*/ 7710 w 16415"/>
              <a:gd name="T15" fmla="*/ 1980 h 4031"/>
              <a:gd name="T16" fmla="*/ 7709 w 16415"/>
              <a:gd name="T17" fmla="*/ 1539 h 4031"/>
              <a:gd name="T18" fmla="*/ 11031 w 16415"/>
              <a:gd name="T19" fmla="*/ 1143 h 4031"/>
              <a:gd name="T20" fmla="*/ 11528 w 16415"/>
              <a:gd name="T21" fmla="*/ 1674 h 4031"/>
              <a:gd name="T22" fmla="*/ 11634 w 16415"/>
              <a:gd name="T23" fmla="*/ 2145 h 4031"/>
              <a:gd name="T24" fmla="*/ 11610 w 16415"/>
              <a:gd name="T25" fmla="*/ 1286 h 4031"/>
              <a:gd name="T26" fmla="*/ 3823 w 16415"/>
              <a:gd name="T27" fmla="*/ 2319 h 4031"/>
              <a:gd name="T28" fmla="*/ 2928 w 16415"/>
              <a:gd name="T29" fmla="*/ 3077 h 4031"/>
              <a:gd name="T30" fmla="*/ 3382 w 16415"/>
              <a:gd name="T31" fmla="*/ 2972 h 4031"/>
              <a:gd name="T32" fmla="*/ 3985 w 16415"/>
              <a:gd name="T33" fmla="*/ 3154 h 4031"/>
              <a:gd name="T34" fmla="*/ 11751 w 16415"/>
              <a:gd name="T35" fmla="*/ 2186 h 4031"/>
              <a:gd name="T36" fmla="*/ 12295 w 16415"/>
              <a:gd name="T37" fmla="*/ 1743 h 4031"/>
              <a:gd name="T38" fmla="*/ 12772 w 16415"/>
              <a:gd name="T39" fmla="*/ 2579 h 4031"/>
              <a:gd name="T40" fmla="*/ 11751 w 16415"/>
              <a:gd name="T41" fmla="*/ 2186 h 4031"/>
              <a:gd name="T42" fmla="*/ 6622 w 16415"/>
              <a:gd name="T43" fmla="*/ 1639 h 4031"/>
              <a:gd name="T44" fmla="*/ 5804 w 16415"/>
              <a:gd name="T45" fmla="*/ 2360 h 4031"/>
              <a:gd name="T46" fmla="*/ 6031 w 16415"/>
              <a:gd name="T47" fmla="*/ 2165 h 4031"/>
              <a:gd name="T48" fmla="*/ 5815 w 16415"/>
              <a:gd name="T49" fmla="*/ 1939 h 4031"/>
              <a:gd name="T50" fmla="*/ 5536 w 16415"/>
              <a:gd name="T51" fmla="*/ 2582 h 4031"/>
              <a:gd name="T52" fmla="*/ 5970 w 16415"/>
              <a:gd name="T53" fmla="*/ 2455 h 4031"/>
              <a:gd name="T54" fmla="*/ 4451 w 16415"/>
              <a:gd name="T55" fmla="*/ 2582 h 4031"/>
              <a:gd name="T56" fmla="*/ 4451 w 16415"/>
              <a:gd name="T57" fmla="*/ 2976 h 4031"/>
              <a:gd name="T58" fmla="*/ 4285 w 16415"/>
              <a:gd name="T59" fmla="*/ 2187 h 4031"/>
              <a:gd name="T60" fmla="*/ 2248 w 16415"/>
              <a:gd name="T61" fmla="*/ 2518 h 4031"/>
              <a:gd name="T62" fmla="*/ 2248 w 16415"/>
              <a:gd name="T63" fmla="*/ 2518 h 4031"/>
              <a:gd name="T64" fmla="*/ 1817 w 16415"/>
              <a:gd name="T65" fmla="*/ 2513 h 4031"/>
              <a:gd name="T66" fmla="*/ 2201 w 16415"/>
              <a:gd name="T67" fmla="*/ 1906 h 4031"/>
              <a:gd name="T68" fmla="*/ 15998 w 16415"/>
              <a:gd name="T69" fmla="*/ 2936 h 4031"/>
              <a:gd name="T70" fmla="*/ 15998 w 16415"/>
              <a:gd name="T71" fmla="*/ 2936 h 4031"/>
              <a:gd name="T72" fmla="*/ 16415 w 16415"/>
              <a:gd name="T73" fmla="*/ 1837 h 4031"/>
              <a:gd name="T74" fmla="*/ 1484 w 16415"/>
              <a:gd name="T75" fmla="*/ 1228 h 4031"/>
              <a:gd name="T76" fmla="*/ 15705 w 16415"/>
              <a:gd name="T77" fmla="*/ 3462 h 4031"/>
              <a:gd name="T78" fmla="*/ 9796 w 16415"/>
              <a:gd name="T79" fmla="*/ 2299 h 4031"/>
              <a:gd name="T80" fmla="*/ 3887 w 16415"/>
              <a:gd name="T81" fmla="*/ 1730 h 4031"/>
              <a:gd name="T82" fmla="*/ 13550 w 16415"/>
              <a:gd name="T83" fmla="*/ 2146 h 4031"/>
              <a:gd name="T84" fmla="*/ 13270 w 16415"/>
              <a:gd name="T85" fmla="*/ 1920 h 4031"/>
              <a:gd name="T86" fmla="*/ 12918 w 16415"/>
              <a:gd name="T87" fmla="*/ 2639 h 4031"/>
              <a:gd name="T88" fmla="*/ 13714 w 16415"/>
              <a:gd name="T89" fmla="*/ 2174 h 4031"/>
              <a:gd name="T90" fmla="*/ 16415 w 16415"/>
              <a:gd name="T91" fmla="*/ 2110 h 4031"/>
              <a:gd name="T92" fmla="*/ 16415 w 16415"/>
              <a:gd name="T93" fmla="*/ 2691 h 4031"/>
              <a:gd name="T94" fmla="*/ 16415 w 16415"/>
              <a:gd name="T95" fmla="*/ 3995 h 4031"/>
              <a:gd name="T96" fmla="*/ 3887 w 16415"/>
              <a:gd name="T97" fmla="*/ 4031 h 4031"/>
              <a:gd name="T98" fmla="*/ 9796 w 16415"/>
              <a:gd name="T99" fmla="*/ 0 h 4031"/>
              <a:gd name="T100" fmla="*/ 15705 w 16415"/>
              <a:gd name="T101" fmla="*/ 1484 h 4031"/>
              <a:gd name="T102" fmla="*/ 197 w 16415"/>
              <a:gd name="T103" fmla="*/ 2751 h 4031"/>
              <a:gd name="T104" fmla="*/ 16415 w 16415"/>
              <a:gd name="T105" fmla="*/ 3833 h 4031"/>
              <a:gd name="T106" fmla="*/ 15166 w 16415"/>
              <a:gd name="T107" fmla="*/ 2576 h 4031"/>
              <a:gd name="T108" fmla="*/ 15166 w 16415"/>
              <a:gd name="T109" fmla="*/ 2977 h 4031"/>
              <a:gd name="T110" fmla="*/ 15000 w 16415"/>
              <a:gd name="T111" fmla="*/ 2165 h 4031"/>
              <a:gd name="T112" fmla="*/ 14324 w 16415"/>
              <a:gd name="T113" fmla="*/ 2477 h 4031"/>
              <a:gd name="T114" fmla="*/ 14315 w 16415"/>
              <a:gd name="T115" fmla="*/ 2230 h 4031"/>
              <a:gd name="T116" fmla="*/ 14727 w 16415"/>
              <a:gd name="T117" fmla="*/ 2415 h 4031"/>
              <a:gd name="T118" fmla="*/ 14065 w 16415"/>
              <a:gd name="T119" fmla="*/ 2991 h 4031"/>
              <a:gd name="T120" fmla="*/ 14760 w 16415"/>
              <a:gd name="T121" fmla="*/ 3104 h 4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6415" h="4031">
                <a:moveTo>
                  <a:pt x="8553" y="1601"/>
                </a:moveTo>
                <a:lnTo>
                  <a:pt x="8553" y="1601"/>
                </a:lnTo>
                <a:cubicBezTo>
                  <a:pt x="8420" y="1626"/>
                  <a:pt x="8286" y="1662"/>
                  <a:pt x="8154" y="1710"/>
                </a:cubicBezTo>
                <a:cubicBezTo>
                  <a:pt x="8206" y="1564"/>
                  <a:pt x="8337" y="1201"/>
                  <a:pt x="8350" y="1167"/>
                </a:cubicBezTo>
                <a:cubicBezTo>
                  <a:pt x="8350" y="1167"/>
                  <a:pt x="8497" y="1482"/>
                  <a:pt x="8553" y="1601"/>
                </a:cubicBezTo>
                <a:close/>
                <a:moveTo>
                  <a:pt x="7806" y="2198"/>
                </a:moveTo>
                <a:lnTo>
                  <a:pt x="7806" y="2198"/>
                </a:lnTo>
                <a:cubicBezTo>
                  <a:pt x="7872" y="2174"/>
                  <a:pt x="7938" y="2151"/>
                  <a:pt x="8005" y="2128"/>
                </a:cubicBezTo>
                <a:cubicBezTo>
                  <a:pt x="8033" y="2050"/>
                  <a:pt x="8062" y="1969"/>
                  <a:pt x="8091" y="1889"/>
                </a:cubicBezTo>
                <a:cubicBezTo>
                  <a:pt x="8264" y="1820"/>
                  <a:pt x="8441" y="1769"/>
                  <a:pt x="8618" y="1739"/>
                </a:cubicBezTo>
                <a:cubicBezTo>
                  <a:pt x="8636" y="1778"/>
                  <a:pt x="8693" y="1899"/>
                  <a:pt x="8711" y="1938"/>
                </a:cubicBezTo>
                <a:cubicBezTo>
                  <a:pt x="8732" y="1932"/>
                  <a:pt x="8862" y="1909"/>
                  <a:pt x="8883" y="1905"/>
                </a:cubicBezTo>
                <a:cubicBezTo>
                  <a:pt x="8740" y="1608"/>
                  <a:pt x="8591" y="1306"/>
                  <a:pt x="8439" y="1007"/>
                </a:cubicBezTo>
                <a:cubicBezTo>
                  <a:pt x="8369" y="1022"/>
                  <a:pt x="8300" y="1038"/>
                  <a:pt x="8234" y="1055"/>
                </a:cubicBezTo>
                <a:cubicBezTo>
                  <a:pt x="8086" y="1440"/>
                  <a:pt x="7942" y="1825"/>
                  <a:pt x="7806" y="2198"/>
                </a:cubicBezTo>
                <a:close/>
                <a:moveTo>
                  <a:pt x="9866" y="1832"/>
                </a:moveTo>
                <a:lnTo>
                  <a:pt x="9866" y="1832"/>
                </a:lnTo>
                <a:cubicBezTo>
                  <a:pt x="9649" y="1579"/>
                  <a:pt x="9429" y="1337"/>
                  <a:pt x="9213" y="1102"/>
                </a:cubicBezTo>
                <a:cubicBezTo>
                  <a:pt x="9213" y="1355"/>
                  <a:pt x="9214" y="1608"/>
                  <a:pt x="9214" y="1860"/>
                </a:cubicBezTo>
                <a:cubicBezTo>
                  <a:pt x="9161" y="1866"/>
                  <a:pt x="9110" y="1872"/>
                  <a:pt x="9058" y="1879"/>
                </a:cubicBezTo>
                <a:lnTo>
                  <a:pt x="9058" y="910"/>
                </a:lnTo>
                <a:cubicBezTo>
                  <a:pt x="9119" y="904"/>
                  <a:pt x="9182" y="899"/>
                  <a:pt x="9245" y="894"/>
                </a:cubicBezTo>
                <a:cubicBezTo>
                  <a:pt x="9450" y="1114"/>
                  <a:pt x="9659" y="1340"/>
                  <a:pt x="9864" y="1576"/>
                </a:cubicBezTo>
                <a:cubicBezTo>
                  <a:pt x="9863" y="1342"/>
                  <a:pt x="9862" y="1108"/>
                  <a:pt x="9862" y="874"/>
                </a:cubicBezTo>
                <a:cubicBezTo>
                  <a:pt x="9914" y="875"/>
                  <a:pt x="9965" y="875"/>
                  <a:pt x="10016" y="877"/>
                </a:cubicBezTo>
                <a:lnTo>
                  <a:pt x="10016" y="1835"/>
                </a:lnTo>
                <a:cubicBezTo>
                  <a:pt x="9966" y="1833"/>
                  <a:pt x="9916" y="1832"/>
                  <a:pt x="9866" y="1832"/>
                </a:cubicBezTo>
                <a:close/>
                <a:moveTo>
                  <a:pt x="7008" y="1972"/>
                </a:moveTo>
                <a:lnTo>
                  <a:pt x="7008" y="1972"/>
                </a:lnTo>
                <a:cubicBezTo>
                  <a:pt x="7008" y="2193"/>
                  <a:pt x="7087" y="2335"/>
                  <a:pt x="7297" y="2266"/>
                </a:cubicBezTo>
                <a:cubicBezTo>
                  <a:pt x="7418" y="2227"/>
                  <a:pt x="7504" y="2140"/>
                  <a:pt x="7541" y="2023"/>
                </a:cubicBezTo>
                <a:lnTo>
                  <a:pt x="7710" y="1980"/>
                </a:lnTo>
                <a:cubicBezTo>
                  <a:pt x="7664" y="2186"/>
                  <a:pt x="7515" y="2350"/>
                  <a:pt x="7304" y="2418"/>
                </a:cubicBezTo>
                <a:cubicBezTo>
                  <a:pt x="7014" y="2512"/>
                  <a:pt x="6845" y="2339"/>
                  <a:pt x="6845" y="2023"/>
                </a:cubicBezTo>
                <a:cubicBezTo>
                  <a:pt x="6845" y="1700"/>
                  <a:pt x="7024" y="1433"/>
                  <a:pt x="7302" y="1343"/>
                </a:cubicBezTo>
                <a:cubicBezTo>
                  <a:pt x="7500" y="1279"/>
                  <a:pt x="7672" y="1333"/>
                  <a:pt x="7709" y="1539"/>
                </a:cubicBezTo>
                <a:lnTo>
                  <a:pt x="7553" y="1587"/>
                </a:lnTo>
                <a:cubicBezTo>
                  <a:pt x="7521" y="1476"/>
                  <a:pt x="7417" y="1467"/>
                  <a:pt x="7308" y="1503"/>
                </a:cubicBezTo>
                <a:cubicBezTo>
                  <a:pt x="7131" y="1560"/>
                  <a:pt x="7008" y="1796"/>
                  <a:pt x="7008" y="1972"/>
                </a:cubicBezTo>
                <a:close/>
                <a:moveTo>
                  <a:pt x="11031" y="1143"/>
                </a:moveTo>
                <a:lnTo>
                  <a:pt x="11031" y="1143"/>
                </a:lnTo>
                <a:lnTo>
                  <a:pt x="11031" y="1376"/>
                </a:lnTo>
                <a:cubicBezTo>
                  <a:pt x="11197" y="1415"/>
                  <a:pt x="11362" y="1461"/>
                  <a:pt x="11528" y="1514"/>
                </a:cubicBezTo>
                <a:lnTo>
                  <a:pt x="11528" y="1674"/>
                </a:lnTo>
                <a:cubicBezTo>
                  <a:pt x="11362" y="1621"/>
                  <a:pt x="11197" y="1575"/>
                  <a:pt x="11031" y="1536"/>
                </a:cubicBezTo>
                <a:lnTo>
                  <a:pt x="11031" y="1806"/>
                </a:lnTo>
                <a:cubicBezTo>
                  <a:pt x="11233" y="1854"/>
                  <a:pt x="11435" y="1912"/>
                  <a:pt x="11636" y="1980"/>
                </a:cubicBezTo>
                <a:cubicBezTo>
                  <a:pt x="11636" y="2035"/>
                  <a:pt x="11635" y="2090"/>
                  <a:pt x="11634" y="2145"/>
                </a:cubicBezTo>
                <a:cubicBezTo>
                  <a:pt x="11392" y="2062"/>
                  <a:pt x="11142" y="1990"/>
                  <a:pt x="10871" y="1936"/>
                </a:cubicBezTo>
                <a:lnTo>
                  <a:pt x="10871" y="954"/>
                </a:lnTo>
                <a:cubicBezTo>
                  <a:pt x="11138" y="997"/>
                  <a:pt x="11380" y="1055"/>
                  <a:pt x="11608" y="1122"/>
                </a:cubicBezTo>
                <a:cubicBezTo>
                  <a:pt x="11608" y="1177"/>
                  <a:pt x="11609" y="1231"/>
                  <a:pt x="11610" y="1286"/>
                </a:cubicBezTo>
                <a:cubicBezTo>
                  <a:pt x="11417" y="1229"/>
                  <a:pt x="11224" y="1181"/>
                  <a:pt x="11031" y="1143"/>
                </a:cubicBezTo>
                <a:close/>
                <a:moveTo>
                  <a:pt x="3820" y="3154"/>
                </a:moveTo>
                <a:lnTo>
                  <a:pt x="3820" y="3154"/>
                </a:lnTo>
                <a:cubicBezTo>
                  <a:pt x="3821" y="3005"/>
                  <a:pt x="3822" y="2436"/>
                  <a:pt x="3823" y="2319"/>
                </a:cubicBezTo>
                <a:cubicBezTo>
                  <a:pt x="3779" y="2440"/>
                  <a:pt x="3518" y="3024"/>
                  <a:pt x="3467" y="3139"/>
                </a:cubicBezTo>
                <a:cubicBezTo>
                  <a:pt x="3404" y="3135"/>
                  <a:pt x="3341" y="3129"/>
                  <a:pt x="3278" y="3123"/>
                </a:cubicBezTo>
                <a:cubicBezTo>
                  <a:pt x="3219" y="2981"/>
                  <a:pt x="2968" y="2379"/>
                  <a:pt x="2925" y="2260"/>
                </a:cubicBezTo>
                <a:cubicBezTo>
                  <a:pt x="2926" y="2373"/>
                  <a:pt x="2928" y="2905"/>
                  <a:pt x="2928" y="3077"/>
                </a:cubicBezTo>
                <a:cubicBezTo>
                  <a:pt x="2873" y="3068"/>
                  <a:pt x="2819" y="3058"/>
                  <a:pt x="2764" y="3047"/>
                </a:cubicBezTo>
                <a:lnTo>
                  <a:pt x="2771" y="2072"/>
                </a:lnTo>
                <a:cubicBezTo>
                  <a:pt x="2865" y="2093"/>
                  <a:pt x="2960" y="2112"/>
                  <a:pt x="3055" y="2128"/>
                </a:cubicBezTo>
                <a:cubicBezTo>
                  <a:pt x="3112" y="2273"/>
                  <a:pt x="3340" y="2856"/>
                  <a:pt x="3382" y="2972"/>
                </a:cubicBezTo>
                <a:lnTo>
                  <a:pt x="3694" y="2192"/>
                </a:lnTo>
                <a:cubicBezTo>
                  <a:pt x="3759" y="2195"/>
                  <a:pt x="3823" y="2198"/>
                  <a:pt x="3887" y="2198"/>
                </a:cubicBezTo>
                <a:cubicBezTo>
                  <a:pt x="3920" y="2198"/>
                  <a:pt x="3952" y="2197"/>
                  <a:pt x="3985" y="2196"/>
                </a:cubicBezTo>
                <a:lnTo>
                  <a:pt x="3985" y="3154"/>
                </a:lnTo>
                <a:cubicBezTo>
                  <a:pt x="3952" y="3154"/>
                  <a:pt x="3920" y="3156"/>
                  <a:pt x="3887" y="3156"/>
                </a:cubicBezTo>
                <a:cubicBezTo>
                  <a:pt x="3865" y="3156"/>
                  <a:pt x="3843" y="3154"/>
                  <a:pt x="3820" y="3154"/>
                </a:cubicBezTo>
                <a:close/>
                <a:moveTo>
                  <a:pt x="11751" y="2186"/>
                </a:moveTo>
                <a:lnTo>
                  <a:pt x="11751" y="2186"/>
                </a:lnTo>
                <a:lnTo>
                  <a:pt x="12156" y="1826"/>
                </a:lnTo>
                <a:lnTo>
                  <a:pt x="11783" y="1177"/>
                </a:lnTo>
                <a:cubicBezTo>
                  <a:pt x="11863" y="1204"/>
                  <a:pt x="11942" y="1231"/>
                  <a:pt x="12019" y="1259"/>
                </a:cubicBezTo>
                <a:lnTo>
                  <a:pt x="12295" y="1743"/>
                </a:lnTo>
                <a:lnTo>
                  <a:pt x="12562" y="1502"/>
                </a:lnTo>
                <a:lnTo>
                  <a:pt x="12738" y="1574"/>
                </a:lnTo>
                <a:lnTo>
                  <a:pt x="12378" y="1889"/>
                </a:lnTo>
                <a:lnTo>
                  <a:pt x="12772" y="2579"/>
                </a:lnTo>
                <a:lnTo>
                  <a:pt x="12529" y="2475"/>
                </a:lnTo>
                <a:lnTo>
                  <a:pt x="12241" y="1974"/>
                </a:lnTo>
                <a:lnTo>
                  <a:pt x="11923" y="2249"/>
                </a:lnTo>
                <a:cubicBezTo>
                  <a:pt x="11866" y="2228"/>
                  <a:pt x="11809" y="2207"/>
                  <a:pt x="11751" y="2186"/>
                </a:cubicBezTo>
                <a:close/>
                <a:moveTo>
                  <a:pt x="6466" y="2721"/>
                </a:moveTo>
                <a:lnTo>
                  <a:pt x="6466" y="2721"/>
                </a:lnTo>
                <a:lnTo>
                  <a:pt x="6466" y="1701"/>
                </a:lnTo>
                <a:cubicBezTo>
                  <a:pt x="6518" y="1680"/>
                  <a:pt x="6571" y="1660"/>
                  <a:pt x="6622" y="1639"/>
                </a:cubicBezTo>
                <a:lnTo>
                  <a:pt x="6622" y="2664"/>
                </a:lnTo>
                <a:cubicBezTo>
                  <a:pt x="6571" y="2683"/>
                  <a:pt x="6519" y="2702"/>
                  <a:pt x="6466" y="2721"/>
                </a:cubicBezTo>
                <a:close/>
                <a:moveTo>
                  <a:pt x="5804" y="2360"/>
                </a:moveTo>
                <a:lnTo>
                  <a:pt x="5804" y="2360"/>
                </a:lnTo>
                <a:cubicBezTo>
                  <a:pt x="5714" y="2381"/>
                  <a:pt x="5625" y="2400"/>
                  <a:pt x="5536" y="2418"/>
                </a:cubicBezTo>
                <a:lnTo>
                  <a:pt x="5536" y="2167"/>
                </a:lnTo>
                <a:cubicBezTo>
                  <a:pt x="5628" y="2146"/>
                  <a:pt x="5720" y="2124"/>
                  <a:pt x="5813" y="2099"/>
                </a:cubicBezTo>
                <a:cubicBezTo>
                  <a:pt x="5972" y="2056"/>
                  <a:pt x="6031" y="2049"/>
                  <a:pt x="6031" y="2165"/>
                </a:cubicBezTo>
                <a:cubicBezTo>
                  <a:pt x="6031" y="2216"/>
                  <a:pt x="5968" y="2316"/>
                  <a:pt x="5804" y="2360"/>
                </a:cubicBezTo>
                <a:close/>
                <a:moveTo>
                  <a:pt x="6212" y="2104"/>
                </a:moveTo>
                <a:lnTo>
                  <a:pt x="6212" y="2104"/>
                </a:lnTo>
                <a:cubicBezTo>
                  <a:pt x="6212" y="1919"/>
                  <a:pt x="6085" y="1866"/>
                  <a:pt x="5815" y="1939"/>
                </a:cubicBezTo>
                <a:cubicBezTo>
                  <a:pt x="5617" y="1991"/>
                  <a:pt x="5470" y="2020"/>
                  <a:pt x="5368" y="2043"/>
                </a:cubicBezTo>
                <a:lnTo>
                  <a:pt x="5368" y="3025"/>
                </a:lnTo>
                <a:cubicBezTo>
                  <a:pt x="5425" y="3014"/>
                  <a:pt x="5481" y="3002"/>
                  <a:pt x="5536" y="2990"/>
                </a:cubicBezTo>
                <a:lnTo>
                  <a:pt x="5536" y="2582"/>
                </a:lnTo>
                <a:cubicBezTo>
                  <a:pt x="5623" y="2563"/>
                  <a:pt x="5710" y="2542"/>
                  <a:pt x="5798" y="2520"/>
                </a:cubicBezTo>
                <a:cubicBezTo>
                  <a:pt x="5899" y="2631"/>
                  <a:pt x="6000" y="2739"/>
                  <a:pt x="6101" y="2843"/>
                </a:cubicBezTo>
                <a:cubicBezTo>
                  <a:pt x="6161" y="2824"/>
                  <a:pt x="6221" y="2805"/>
                  <a:pt x="6279" y="2786"/>
                </a:cubicBezTo>
                <a:cubicBezTo>
                  <a:pt x="6176" y="2679"/>
                  <a:pt x="6073" y="2569"/>
                  <a:pt x="5970" y="2455"/>
                </a:cubicBezTo>
                <a:cubicBezTo>
                  <a:pt x="6082" y="2396"/>
                  <a:pt x="6212" y="2287"/>
                  <a:pt x="6212" y="2104"/>
                </a:cubicBezTo>
                <a:close/>
                <a:moveTo>
                  <a:pt x="4451" y="2341"/>
                </a:moveTo>
                <a:lnTo>
                  <a:pt x="4451" y="2341"/>
                </a:lnTo>
                <a:lnTo>
                  <a:pt x="4451" y="2582"/>
                </a:lnTo>
                <a:cubicBezTo>
                  <a:pt x="4632" y="2569"/>
                  <a:pt x="4813" y="2549"/>
                  <a:pt x="4993" y="2521"/>
                </a:cubicBezTo>
                <a:lnTo>
                  <a:pt x="4993" y="2682"/>
                </a:lnTo>
                <a:cubicBezTo>
                  <a:pt x="4813" y="2709"/>
                  <a:pt x="4632" y="2729"/>
                  <a:pt x="4451" y="2742"/>
                </a:cubicBezTo>
                <a:lnTo>
                  <a:pt x="4451" y="2976"/>
                </a:lnTo>
                <a:cubicBezTo>
                  <a:pt x="4671" y="2965"/>
                  <a:pt x="4892" y="2943"/>
                  <a:pt x="5112" y="2911"/>
                </a:cubicBezTo>
                <a:cubicBezTo>
                  <a:pt x="5111" y="2963"/>
                  <a:pt x="5110" y="3016"/>
                  <a:pt x="5109" y="3068"/>
                </a:cubicBezTo>
                <a:cubicBezTo>
                  <a:pt x="4857" y="3107"/>
                  <a:pt x="4584" y="3133"/>
                  <a:pt x="4285" y="3146"/>
                </a:cubicBezTo>
                <a:lnTo>
                  <a:pt x="4285" y="2187"/>
                </a:lnTo>
                <a:cubicBezTo>
                  <a:pt x="4572" y="2172"/>
                  <a:pt x="4836" y="2142"/>
                  <a:pt x="5080" y="2100"/>
                </a:cubicBezTo>
                <a:cubicBezTo>
                  <a:pt x="5081" y="2156"/>
                  <a:pt x="5082" y="2211"/>
                  <a:pt x="5083" y="2267"/>
                </a:cubicBezTo>
                <a:cubicBezTo>
                  <a:pt x="4872" y="2302"/>
                  <a:pt x="4662" y="2327"/>
                  <a:pt x="4451" y="2341"/>
                </a:cubicBezTo>
                <a:close/>
                <a:moveTo>
                  <a:pt x="2248" y="2518"/>
                </a:moveTo>
                <a:lnTo>
                  <a:pt x="2248" y="2518"/>
                </a:lnTo>
                <a:cubicBezTo>
                  <a:pt x="2125" y="2475"/>
                  <a:pt x="2002" y="2428"/>
                  <a:pt x="1879" y="2375"/>
                </a:cubicBezTo>
                <a:cubicBezTo>
                  <a:pt x="1961" y="2193"/>
                  <a:pt x="2043" y="2012"/>
                  <a:pt x="2054" y="1984"/>
                </a:cubicBezTo>
                <a:lnTo>
                  <a:pt x="2248" y="2518"/>
                </a:lnTo>
                <a:close/>
                <a:moveTo>
                  <a:pt x="1562" y="2684"/>
                </a:moveTo>
                <a:lnTo>
                  <a:pt x="1562" y="2684"/>
                </a:lnTo>
                <a:cubicBezTo>
                  <a:pt x="1611" y="2705"/>
                  <a:pt x="1662" y="2724"/>
                  <a:pt x="1713" y="2744"/>
                </a:cubicBezTo>
                <a:cubicBezTo>
                  <a:pt x="1733" y="2699"/>
                  <a:pt x="1772" y="2612"/>
                  <a:pt x="1817" y="2513"/>
                </a:cubicBezTo>
                <a:cubicBezTo>
                  <a:pt x="1982" y="2582"/>
                  <a:pt x="2148" y="2643"/>
                  <a:pt x="2313" y="2695"/>
                </a:cubicBezTo>
                <a:lnTo>
                  <a:pt x="2412" y="2969"/>
                </a:lnTo>
                <a:cubicBezTo>
                  <a:pt x="2475" y="2985"/>
                  <a:pt x="2538" y="3000"/>
                  <a:pt x="2601" y="3014"/>
                </a:cubicBezTo>
                <a:lnTo>
                  <a:pt x="2201" y="1906"/>
                </a:lnTo>
                <a:cubicBezTo>
                  <a:pt x="2120" y="1877"/>
                  <a:pt x="2041" y="1846"/>
                  <a:pt x="1962" y="1813"/>
                </a:cubicBezTo>
                <a:lnTo>
                  <a:pt x="1562" y="2684"/>
                </a:lnTo>
                <a:close/>
                <a:moveTo>
                  <a:pt x="15998" y="2936"/>
                </a:moveTo>
                <a:lnTo>
                  <a:pt x="15998" y="2936"/>
                </a:lnTo>
                <a:lnTo>
                  <a:pt x="16193" y="2913"/>
                </a:lnTo>
                <a:cubicBezTo>
                  <a:pt x="16239" y="2981"/>
                  <a:pt x="16333" y="2999"/>
                  <a:pt x="16415" y="2993"/>
                </a:cubicBezTo>
                <a:lnTo>
                  <a:pt x="16415" y="3143"/>
                </a:lnTo>
                <a:cubicBezTo>
                  <a:pt x="16214" y="3162"/>
                  <a:pt x="16047" y="3083"/>
                  <a:pt x="15998" y="2936"/>
                </a:cubicBezTo>
                <a:close/>
                <a:moveTo>
                  <a:pt x="15705" y="1730"/>
                </a:moveTo>
                <a:lnTo>
                  <a:pt x="15705" y="1730"/>
                </a:lnTo>
                <a:cubicBezTo>
                  <a:pt x="15952" y="1730"/>
                  <a:pt x="16188" y="1712"/>
                  <a:pt x="16415" y="1677"/>
                </a:cubicBezTo>
                <a:lnTo>
                  <a:pt x="16415" y="1837"/>
                </a:lnTo>
                <a:cubicBezTo>
                  <a:pt x="16182" y="1873"/>
                  <a:pt x="15945" y="1891"/>
                  <a:pt x="15705" y="1891"/>
                </a:cubicBezTo>
                <a:cubicBezTo>
                  <a:pt x="13054" y="1891"/>
                  <a:pt x="12520" y="567"/>
                  <a:pt x="9796" y="567"/>
                </a:cubicBezTo>
                <a:cubicBezTo>
                  <a:pt x="7072" y="567"/>
                  <a:pt x="6537" y="1891"/>
                  <a:pt x="3887" y="1891"/>
                </a:cubicBezTo>
                <a:cubicBezTo>
                  <a:pt x="3026" y="1891"/>
                  <a:pt x="2197" y="1662"/>
                  <a:pt x="1484" y="1228"/>
                </a:cubicBezTo>
                <a:lnTo>
                  <a:pt x="837" y="2669"/>
                </a:lnTo>
                <a:cubicBezTo>
                  <a:pt x="1756" y="3188"/>
                  <a:pt x="2809" y="3462"/>
                  <a:pt x="3887" y="3462"/>
                </a:cubicBezTo>
                <a:cubicBezTo>
                  <a:pt x="6867" y="3462"/>
                  <a:pt x="7544" y="2138"/>
                  <a:pt x="9796" y="2138"/>
                </a:cubicBezTo>
                <a:cubicBezTo>
                  <a:pt x="12046" y="2138"/>
                  <a:pt x="12725" y="3462"/>
                  <a:pt x="15705" y="3462"/>
                </a:cubicBezTo>
                <a:cubicBezTo>
                  <a:pt x="15943" y="3462"/>
                  <a:pt x="16181" y="3449"/>
                  <a:pt x="16415" y="3422"/>
                </a:cubicBezTo>
                <a:lnTo>
                  <a:pt x="16415" y="3585"/>
                </a:lnTo>
                <a:cubicBezTo>
                  <a:pt x="16181" y="3610"/>
                  <a:pt x="15945" y="3623"/>
                  <a:pt x="15705" y="3623"/>
                </a:cubicBezTo>
                <a:cubicBezTo>
                  <a:pt x="12701" y="3623"/>
                  <a:pt x="11992" y="2299"/>
                  <a:pt x="9796" y="2299"/>
                </a:cubicBezTo>
                <a:cubicBezTo>
                  <a:pt x="7599" y="2299"/>
                  <a:pt x="6891" y="3623"/>
                  <a:pt x="3887" y="3623"/>
                </a:cubicBezTo>
                <a:cubicBezTo>
                  <a:pt x="2737" y="3623"/>
                  <a:pt x="1658" y="3332"/>
                  <a:pt x="631" y="2735"/>
                </a:cubicBezTo>
                <a:lnTo>
                  <a:pt x="1413" y="993"/>
                </a:lnTo>
                <a:cubicBezTo>
                  <a:pt x="2150" y="1463"/>
                  <a:pt x="2940" y="1730"/>
                  <a:pt x="3887" y="1730"/>
                </a:cubicBezTo>
                <a:cubicBezTo>
                  <a:pt x="6501" y="1730"/>
                  <a:pt x="7026" y="406"/>
                  <a:pt x="9796" y="406"/>
                </a:cubicBezTo>
                <a:cubicBezTo>
                  <a:pt x="12565" y="406"/>
                  <a:pt x="13091" y="1730"/>
                  <a:pt x="15705" y="1730"/>
                </a:cubicBezTo>
                <a:close/>
                <a:moveTo>
                  <a:pt x="13550" y="2146"/>
                </a:moveTo>
                <a:lnTo>
                  <a:pt x="13550" y="2146"/>
                </a:lnTo>
                <a:cubicBezTo>
                  <a:pt x="13550" y="2288"/>
                  <a:pt x="13439" y="2270"/>
                  <a:pt x="13270" y="2214"/>
                </a:cubicBezTo>
                <a:lnTo>
                  <a:pt x="13082" y="2155"/>
                </a:lnTo>
                <a:lnTo>
                  <a:pt x="13082" y="1861"/>
                </a:lnTo>
                <a:lnTo>
                  <a:pt x="13270" y="1920"/>
                </a:lnTo>
                <a:cubicBezTo>
                  <a:pt x="13443" y="1977"/>
                  <a:pt x="13550" y="2031"/>
                  <a:pt x="13550" y="2146"/>
                </a:cubicBezTo>
                <a:close/>
                <a:moveTo>
                  <a:pt x="12918" y="1640"/>
                </a:moveTo>
                <a:lnTo>
                  <a:pt x="12918" y="1640"/>
                </a:lnTo>
                <a:lnTo>
                  <a:pt x="12918" y="2639"/>
                </a:lnTo>
                <a:lnTo>
                  <a:pt x="13082" y="2701"/>
                </a:lnTo>
                <a:lnTo>
                  <a:pt x="13082" y="2310"/>
                </a:lnTo>
                <a:lnTo>
                  <a:pt x="13285" y="2375"/>
                </a:lnTo>
                <a:cubicBezTo>
                  <a:pt x="13582" y="2473"/>
                  <a:pt x="13714" y="2326"/>
                  <a:pt x="13714" y="2174"/>
                </a:cubicBezTo>
                <a:cubicBezTo>
                  <a:pt x="13714" y="2003"/>
                  <a:pt x="13620" y="1896"/>
                  <a:pt x="13414" y="1808"/>
                </a:cubicBezTo>
                <a:cubicBezTo>
                  <a:pt x="13356" y="1785"/>
                  <a:pt x="13252" y="1744"/>
                  <a:pt x="12918" y="1640"/>
                </a:cubicBezTo>
                <a:close/>
                <a:moveTo>
                  <a:pt x="16415" y="2110"/>
                </a:moveTo>
                <a:lnTo>
                  <a:pt x="16415" y="2110"/>
                </a:lnTo>
                <a:lnTo>
                  <a:pt x="16415" y="2253"/>
                </a:lnTo>
                <a:cubicBezTo>
                  <a:pt x="16278" y="2269"/>
                  <a:pt x="16193" y="2332"/>
                  <a:pt x="16193" y="2417"/>
                </a:cubicBezTo>
                <a:cubicBezTo>
                  <a:pt x="16193" y="2507"/>
                  <a:pt x="16292" y="2525"/>
                  <a:pt x="16415" y="2535"/>
                </a:cubicBezTo>
                <a:lnTo>
                  <a:pt x="16415" y="2691"/>
                </a:lnTo>
                <a:cubicBezTo>
                  <a:pt x="16410" y="2691"/>
                  <a:pt x="16404" y="2690"/>
                  <a:pt x="16398" y="2690"/>
                </a:cubicBezTo>
                <a:cubicBezTo>
                  <a:pt x="16285" y="2683"/>
                  <a:pt x="16003" y="2673"/>
                  <a:pt x="16003" y="2432"/>
                </a:cubicBezTo>
                <a:cubicBezTo>
                  <a:pt x="16003" y="2265"/>
                  <a:pt x="16165" y="2139"/>
                  <a:pt x="16415" y="2110"/>
                </a:cubicBezTo>
                <a:close/>
                <a:moveTo>
                  <a:pt x="16415" y="3995"/>
                </a:moveTo>
                <a:lnTo>
                  <a:pt x="16415" y="3995"/>
                </a:lnTo>
                <a:cubicBezTo>
                  <a:pt x="16181" y="4018"/>
                  <a:pt x="15944" y="4030"/>
                  <a:pt x="15705" y="4031"/>
                </a:cubicBezTo>
                <a:cubicBezTo>
                  <a:pt x="12676" y="4031"/>
                  <a:pt x="11815" y="2706"/>
                  <a:pt x="9796" y="2706"/>
                </a:cubicBezTo>
                <a:cubicBezTo>
                  <a:pt x="7775" y="2706"/>
                  <a:pt x="6915" y="4031"/>
                  <a:pt x="3887" y="4031"/>
                </a:cubicBezTo>
                <a:cubicBezTo>
                  <a:pt x="2504" y="4030"/>
                  <a:pt x="1193" y="3637"/>
                  <a:pt x="0" y="2810"/>
                </a:cubicBezTo>
                <a:lnTo>
                  <a:pt x="1076" y="194"/>
                </a:lnTo>
                <a:cubicBezTo>
                  <a:pt x="1895" y="963"/>
                  <a:pt x="2828" y="1323"/>
                  <a:pt x="3887" y="1323"/>
                </a:cubicBezTo>
                <a:cubicBezTo>
                  <a:pt x="6394" y="1323"/>
                  <a:pt x="6922" y="0"/>
                  <a:pt x="9796" y="0"/>
                </a:cubicBezTo>
                <a:cubicBezTo>
                  <a:pt x="12669" y="0"/>
                  <a:pt x="13197" y="1323"/>
                  <a:pt x="15705" y="1323"/>
                </a:cubicBezTo>
                <a:cubicBezTo>
                  <a:pt x="15948" y="1323"/>
                  <a:pt x="16185" y="1304"/>
                  <a:pt x="16415" y="1265"/>
                </a:cubicBezTo>
                <a:lnTo>
                  <a:pt x="16415" y="1426"/>
                </a:lnTo>
                <a:cubicBezTo>
                  <a:pt x="16183" y="1464"/>
                  <a:pt x="15946" y="1484"/>
                  <a:pt x="15705" y="1484"/>
                </a:cubicBezTo>
                <a:cubicBezTo>
                  <a:pt x="13151" y="1484"/>
                  <a:pt x="12632" y="159"/>
                  <a:pt x="9796" y="159"/>
                </a:cubicBezTo>
                <a:cubicBezTo>
                  <a:pt x="6959" y="159"/>
                  <a:pt x="6441" y="1484"/>
                  <a:pt x="3887" y="1484"/>
                </a:cubicBezTo>
                <a:cubicBezTo>
                  <a:pt x="2849" y="1484"/>
                  <a:pt x="1877" y="1124"/>
                  <a:pt x="1137" y="468"/>
                </a:cubicBezTo>
                <a:lnTo>
                  <a:pt x="197" y="2751"/>
                </a:lnTo>
                <a:cubicBezTo>
                  <a:pt x="1277" y="3483"/>
                  <a:pt x="2552" y="3870"/>
                  <a:pt x="3887" y="3870"/>
                </a:cubicBezTo>
                <a:cubicBezTo>
                  <a:pt x="6879" y="3870"/>
                  <a:pt x="7731" y="2545"/>
                  <a:pt x="9796" y="2545"/>
                </a:cubicBezTo>
                <a:cubicBezTo>
                  <a:pt x="11861" y="2545"/>
                  <a:pt x="12712" y="3870"/>
                  <a:pt x="15705" y="3870"/>
                </a:cubicBezTo>
                <a:cubicBezTo>
                  <a:pt x="15944" y="3870"/>
                  <a:pt x="16181" y="3857"/>
                  <a:pt x="16415" y="3833"/>
                </a:cubicBezTo>
                <a:lnTo>
                  <a:pt x="16415" y="3995"/>
                </a:lnTo>
                <a:close/>
                <a:moveTo>
                  <a:pt x="15166" y="2346"/>
                </a:moveTo>
                <a:lnTo>
                  <a:pt x="15166" y="2346"/>
                </a:lnTo>
                <a:lnTo>
                  <a:pt x="15166" y="2576"/>
                </a:lnTo>
                <a:cubicBezTo>
                  <a:pt x="15343" y="2590"/>
                  <a:pt x="15521" y="2597"/>
                  <a:pt x="15696" y="2597"/>
                </a:cubicBezTo>
                <a:lnTo>
                  <a:pt x="15696" y="2753"/>
                </a:lnTo>
                <a:cubicBezTo>
                  <a:pt x="15514" y="2753"/>
                  <a:pt x="15338" y="2746"/>
                  <a:pt x="15166" y="2732"/>
                </a:cubicBezTo>
                <a:lnTo>
                  <a:pt x="15166" y="2977"/>
                </a:lnTo>
                <a:cubicBezTo>
                  <a:pt x="15380" y="2995"/>
                  <a:pt x="15598" y="3002"/>
                  <a:pt x="15812" y="2998"/>
                </a:cubicBezTo>
                <a:cubicBezTo>
                  <a:pt x="15812" y="3010"/>
                  <a:pt x="15810" y="3140"/>
                  <a:pt x="15810" y="3152"/>
                </a:cubicBezTo>
                <a:cubicBezTo>
                  <a:pt x="15541" y="3157"/>
                  <a:pt x="15309" y="3152"/>
                  <a:pt x="15000" y="3127"/>
                </a:cubicBezTo>
                <a:lnTo>
                  <a:pt x="15000" y="2165"/>
                </a:lnTo>
                <a:cubicBezTo>
                  <a:pt x="15248" y="2189"/>
                  <a:pt x="15489" y="2200"/>
                  <a:pt x="15781" y="2196"/>
                </a:cubicBezTo>
                <a:cubicBezTo>
                  <a:pt x="15783" y="2308"/>
                  <a:pt x="15783" y="2332"/>
                  <a:pt x="15784" y="2359"/>
                </a:cubicBezTo>
                <a:cubicBezTo>
                  <a:pt x="15578" y="2363"/>
                  <a:pt x="15390" y="2361"/>
                  <a:pt x="15166" y="2346"/>
                </a:cubicBezTo>
                <a:close/>
                <a:moveTo>
                  <a:pt x="14324" y="2477"/>
                </a:moveTo>
                <a:lnTo>
                  <a:pt x="14324" y="2477"/>
                </a:lnTo>
                <a:lnTo>
                  <a:pt x="14065" y="2421"/>
                </a:lnTo>
                <a:lnTo>
                  <a:pt x="14065" y="2180"/>
                </a:lnTo>
                <a:lnTo>
                  <a:pt x="14315" y="2230"/>
                </a:lnTo>
                <a:cubicBezTo>
                  <a:pt x="14477" y="2261"/>
                  <a:pt x="14554" y="2281"/>
                  <a:pt x="14554" y="2389"/>
                </a:cubicBezTo>
                <a:cubicBezTo>
                  <a:pt x="14554" y="2504"/>
                  <a:pt x="14441" y="2499"/>
                  <a:pt x="14324" y="2477"/>
                </a:cubicBezTo>
                <a:close/>
                <a:moveTo>
                  <a:pt x="14727" y="2415"/>
                </a:moveTo>
                <a:lnTo>
                  <a:pt x="14727" y="2415"/>
                </a:lnTo>
                <a:cubicBezTo>
                  <a:pt x="14727" y="2230"/>
                  <a:pt x="14602" y="2120"/>
                  <a:pt x="14335" y="2069"/>
                </a:cubicBezTo>
                <a:cubicBezTo>
                  <a:pt x="14335" y="2069"/>
                  <a:pt x="14087" y="2014"/>
                  <a:pt x="13898" y="1961"/>
                </a:cubicBezTo>
                <a:lnTo>
                  <a:pt x="13898" y="2953"/>
                </a:lnTo>
                <a:cubicBezTo>
                  <a:pt x="13953" y="2966"/>
                  <a:pt x="14009" y="2979"/>
                  <a:pt x="14065" y="2991"/>
                </a:cubicBezTo>
                <a:lnTo>
                  <a:pt x="14065" y="2587"/>
                </a:lnTo>
                <a:lnTo>
                  <a:pt x="14279" y="2628"/>
                </a:lnTo>
                <a:lnTo>
                  <a:pt x="14546" y="3077"/>
                </a:lnTo>
                <a:cubicBezTo>
                  <a:pt x="14616" y="3087"/>
                  <a:pt x="14687" y="3096"/>
                  <a:pt x="14760" y="3104"/>
                </a:cubicBezTo>
                <a:lnTo>
                  <a:pt x="14485" y="2642"/>
                </a:lnTo>
                <a:cubicBezTo>
                  <a:pt x="14627" y="2629"/>
                  <a:pt x="14727" y="2561"/>
                  <a:pt x="14727" y="2415"/>
                </a:cubicBezTo>
                <a:close/>
              </a:path>
            </a:pathLst>
          </a:custGeom>
          <a:solidFill>
            <a:srgbClr val="006FC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9" name="TextBox 58">
            <a:extLst>
              <a:ext uri="{FF2B5EF4-FFF2-40B4-BE49-F238E27FC236}">
                <a16:creationId xmlns:a16="http://schemas.microsoft.com/office/drawing/2014/main" id="{D80D7394-84DC-485A-B040-C3C7E1F6375E}"/>
              </a:ext>
            </a:extLst>
          </p:cNvPr>
          <p:cNvSpPr txBox="1"/>
          <p:nvPr/>
        </p:nvSpPr>
        <p:spPr>
          <a:xfrm>
            <a:off x="129223" y="2036859"/>
            <a:ext cx="979435" cy="197746"/>
          </a:xfrm>
          <a:prstGeom prst="rect">
            <a:avLst/>
          </a:prstGeom>
          <a:noFill/>
        </p:spPr>
        <p:txBody>
          <a:bodyPr wrap="none" lIns="0" tIns="0" rIns="0" bIns="0" rtlCol="0">
            <a:spAutoFit/>
          </a:bodyPr>
          <a:lstStyle/>
          <a:p>
            <a:pPr algn="l">
              <a:lnSpc>
                <a:spcPct val="120000"/>
              </a:lnSpc>
              <a:spcBef>
                <a:spcPts val="900"/>
              </a:spcBef>
              <a:buSzPct val="120000"/>
            </a:pPr>
            <a:r>
              <a:rPr lang="en-US" sz="1200" dirty="0">
                <a:solidFill>
                  <a:schemeClr val="bg2"/>
                </a:solidFill>
                <a:latin typeface="Guardian Egyp Regular" panose="02060503050503060803" pitchFamily="18" charset="0"/>
              </a:rPr>
              <a:t>MIDDLE EAST </a:t>
            </a:r>
          </a:p>
        </p:txBody>
      </p:sp>
      <p:sp>
        <p:nvSpPr>
          <p:cNvPr id="117" name="Title 3">
            <a:extLst>
              <a:ext uri="{FF2B5EF4-FFF2-40B4-BE49-F238E27FC236}">
                <a16:creationId xmlns:a16="http://schemas.microsoft.com/office/drawing/2014/main" id="{2666766F-B106-4289-903D-1BE899D004ED}"/>
              </a:ext>
            </a:extLst>
          </p:cNvPr>
          <p:cNvSpPr>
            <a:spLocks noGrp="1"/>
          </p:cNvSpPr>
          <p:nvPr>
            <p:ph type="title"/>
          </p:nvPr>
        </p:nvSpPr>
        <p:spPr>
          <a:xfrm>
            <a:off x="129223" y="399357"/>
            <a:ext cx="3571652" cy="440999"/>
          </a:xfrm>
        </p:spPr>
        <p:txBody>
          <a:bodyPr anchor="b"/>
          <a:lstStyle/>
          <a:p>
            <a:r>
              <a:rPr lang="en-US" dirty="0">
                <a:solidFill>
                  <a:srgbClr val="006FCF"/>
                </a:solidFill>
                <a:latin typeface="Guardian Egyp Light" panose="02060403050503060803" pitchFamily="18" charset="0"/>
              </a:rPr>
              <a:t>TAXI PROVIDERS </a:t>
            </a:r>
          </a:p>
        </p:txBody>
      </p:sp>
      <p:pic>
        <p:nvPicPr>
          <p:cNvPr id="118" name="Picture 117">
            <a:extLst>
              <a:ext uri="{FF2B5EF4-FFF2-40B4-BE49-F238E27FC236}">
                <a16:creationId xmlns:a16="http://schemas.microsoft.com/office/drawing/2014/main" id="{D1305BA5-6711-4CA6-8002-8A3A0D98FD65}"/>
              </a:ext>
            </a:extLst>
          </p:cNvPr>
          <p:cNvPicPr>
            <a:picLocks noChangeAspect="1"/>
          </p:cNvPicPr>
          <p:nvPr/>
        </p:nvPicPr>
        <p:blipFill rotWithShape="1">
          <a:blip r:embed="rId3"/>
          <a:srcRect l="72250" t="9629" r="10774" b="49116"/>
          <a:stretch/>
        </p:blipFill>
        <p:spPr>
          <a:xfrm>
            <a:off x="2383359" y="482639"/>
            <a:ext cx="357717" cy="357717"/>
          </a:xfrm>
          <a:prstGeom prst="rect">
            <a:avLst/>
          </a:prstGeom>
        </p:spPr>
      </p:pic>
      <p:sp>
        <p:nvSpPr>
          <p:cNvPr id="119" name="Rectangle 118">
            <a:extLst>
              <a:ext uri="{FF2B5EF4-FFF2-40B4-BE49-F238E27FC236}">
                <a16:creationId xmlns:a16="http://schemas.microsoft.com/office/drawing/2014/main" id="{8A80938A-6184-4200-931A-E8F4647E55AB}"/>
              </a:ext>
            </a:extLst>
          </p:cNvPr>
          <p:cNvSpPr/>
          <p:nvPr/>
        </p:nvSpPr>
        <p:spPr>
          <a:xfrm>
            <a:off x="5040238" y="4718628"/>
            <a:ext cx="4083496" cy="400110"/>
          </a:xfrm>
          <a:prstGeom prst="rect">
            <a:avLst/>
          </a:prstGeom>
        </p:spPr>
        <p:txBody>
          <a:bodyPr wrap="square">
            <a:spAutoFit/>
          </a:bodyPr>
          <a:lstStyle/>
          <a:p>
            <a:r>
              <a:rPr lang="en-GB" sz="500" dirty="0"/>
              <a:t>The information is a sample of merchants that accept American Express Cards and does not represent a comprehensive list of all American Express Card-accepting merchants by country and/or industry. It has been compiled as of August 2022 and may change without notice. American Express is providing this information on an "as is" basis and American Express explicitly disclaims any liability arising from any inaccuracies or incompleteness in such information.</a:t>
            </a:r>
            <a:endParaRPr lang="en-US" sz="500" dirty="0"/>
          </a:p>
        </p:txBody>
      </p:sp>
      <p:grpSp>
        <p:nvGrpSpPr>
          <p:cNvPr id="4" name="Group 3">
            <a:extLst>
              <a:ext uri="{FF2B5EF4-FFF2-40B4-BE49-F238E27FC236}">
                <a16:creationId xmlns:a16="http://schemas.microsoft.com/office/drawing/2014/main" id="{8C7D1430-D929-465C-ADE0-F96A787E9AA1}"/>
              </a:ext>
            </a:extLst>
          </p:cNvPr>
          <p:cNvGrpSpPr/>
          <p:nvPr/>
        </p:nvGrpSpPr>
        <p:grpSpPr>
          <a:xfrm>
            <a:off x="1036471" y="1906953"/>
            <a:ext cx="7071058" cy="1224527"/>
            <a:chOff x="1239338" y="1906953"/>
            <a:chExt cx="7071058" cy="1224527"/>
          </a:xfrm>
        </p:grpSpPr>
        <p:grpSp>
          <p:nvGrpSpPr>
            <p:cNvPr id="32" name="Group 31">
              <a:extLst>
                <a:ext uri="{FF2B5EF4-FFF2-40B4-BE49-F238E27FC236}">
                  <a16:creationId xmlns:a16="http://schemas.microsoft.com/office/drawing/2014/main" id="{5F24B260-B20F-443F-AA29-F6436D2388B2}"/>
                </a:ext>
              </a:extLst>
            </p:cNvPr>
            <p:cNvGrpSpPr/>
            <p:nvPr/>
          </p:nvGrpSpPr>
          <p:grpSpPr>
            <a:xfrm>
              <a:off x="5095037" y="1962150"/>
              <a:ext cx="831774" cy="1169330"/>
              <a:chOff x="5299113" y="898365"/>
              <a:chExt cx="831774" cy="1169330"/>
            </a:xfrm>
          </p:grpSpPr>
          <p:sp>
            <p:nvSpPr>
              <p:cNvPr id="71" name="TextBox 70">
                <a:extLst>
                  <a:ext uri="{FF2B5EF4-FFF2-40B4-BE49-F238E27FC236}">
                    <a16:creationId xmlns:a16="http://schemas.microsoft.com/office/drawing/2014/main" id="{3B9B7732-ACEF-46A1-949A-9C4B5C382F70}"/>
                  </a:ext>
                </a:extLst>
              </p:cNvPr>
              <p:cNvSpPr txBox="1"/>
              <p:nvPr/>
            </p:nvSpPr>
            <p:spPr>
              <a:xfrm>
                <a:off x="5299113" y="1496607"/>
                <a:ext cx="831774" cy="571088"/>
              </a:xfrm>
              <a:prstGeom prst="rect">
                <a:avLst/>
              </a:prstGeom>
              <a:noFill/>
            </p:spPr>
            <p:txBody>
              <a:bodyPr wrap="square" lIns="0" tIns="0" rIns="0" bIns="0" rtlCol="0">
                <a:noAutofit/>
              </a:bodyPr>
              <a:lstStyle/>
              <a:p>
                <a:pPr algn="ctr">
                  <a:lnSpc>
                    <a:spcPct val="120000"/>
                  </a:lnSpc>
                  <a:spcBef>
                    <a:spcPts val="900"/>
                  </a:spcBef>
                  <a:buSzPct val="120000"/>
                </a:pPr>
                <a:r>
                  <a:rPr lang="en-US" sz="600" dirty="0">
                    <a:solidFill>
                      <a:schemeClr val="bg2"/>
                    </a:solidFill>
                    <a:latin typeface="BentonSans Regular" panose="02000503000000020004" pitchFamily="2" charset="0"/>
                  </a:rPr>
                  <a:t>Qatar</a:t>
                </a:r>
              </a:p>
              <a:p>
                <a:pPr algn="ctr"/>
                <a:r>
                  <a:rPr lang="en-US" sz="600" dirty="0">
                    <a:cs typeface="BentonSans Regular"/>
                  </a:rPr>
                  <a:t>Careem </a:t>
                </a:r>
              </a:p>
              <a:p>
                <a:pPr algn="ctr"/>
                <a:r>
                  <a:rPr lang="en-US" sz="600" dirty="0">
                    <a:cs typeface="BentonSans Regular"/>
                  </a:rPr>
                  <a:t>Uber</a:t>
                </a:r>
              </a:p>
              <a:p>
                <a:pPr algn="ctr"/>
                <a:r>
                  <a:rPr lang="en-US" sz="600" dirty="0">
                    <a:cs typeface="BentonSans Regular"/>
                  </a:rPr>
                  <a:t>Mouwasalat (incl. Qatar Taxi)</a:t>
                </a:r>
              </a:p>
              <a:p>
                <a:pPr algn="ctr"/>
                <a:r>
                  <a:rPr lang="en-GB" sz="600" dirty="0">
                    <a:latin typeface="BentonSans Regular" panose="02000503000000020004" pitchFamily="2" charset="0"/>
                  </a:rPr>
                  <a:t>Blacklane</a:t>
                </a:r>
              </a:p>
              <a:p>
                <a:pPr algn="ctr"/>
                <a:endParaRPr lang="en-US" sz="600" dirty="0">
                  <a:cs typeface="BentonSans Regular"/>
                </a:endParaRPr>
              </a:p>
              <a:p>
                <a:pPr algn="ctr">
                  <a:lnSpc>
                    <a:spcPct val="120000"/>
                  </a:lnSpc>
                  <a:spcBef>
                    <a:spcPts val="900"/>
                  </a:spcBef>
                  <a:buSzPct val="120000"/>
                </a:pPr>
                <a:endParaRPr lang="en-GB" sz="600" dirty="0">
                  <a:latin typeface="BentonSans Regular" panose="02000503000000020004" pitchFamily="2" charset="0"/>
                </a:endParaRPr>
              </a:p>
              <a:p>
                <a:pPr algn="ctr"/>
                <a:endParaRPr lang="en-GB" sz="600" dirty="0">
                  <a:latin typeface="BentonSans Regular" panose="02000503000000020004" pitchFamily="2" charset="0"/>
                </a:endParaRPr>
              </a:p>
              <a:p>
                <a:endParaRPr lang="en-GB" sz="600" dirty="0">
                  <a:latin typeface="BentonSans Regular" panose="02000503000000020004" pitchFamily="2" charset="0"/>
                </a:endParaRPr>
              </a:p>
            </p:txBody>
          </p:sp>
          <p:pic>
            <p:nvPicPr>
              <p:cNvPr id="75" name="Picture 74" descr="A picture containing drawing&#10;&#10;Description automatically generated">
                <a:extLst>
                  <a:ext uri="{FF2B5EF4-FFF2-40B4-BE49-F238E27FC236}">
                    <a16:creationId xmlns:a16="http://schemas.microsoft.com/office/drawing/2014/main" id="{7668178F-86CB-48AA-AD14-BB132E79801C}"/>
                  </a:ext>
                </a:extLst>
              </p:cNvPr>
              <p:cNvPicPr>
                <a:picLocks noChangeAspect="1"/>
              </p:cNvPicPr>
              <p:nvPr/>
            </p:nvPicPr>
            <p:blipFill>
              <a:blip r:embed="rId4"/>
              <a:stretch>
                <a:fillRect/>
              </a:stretch>
            </p:blipFill>
            <p:spPr>
              <a:xfrm>
                <a:off x="5486400" y="898365"/>
                <a:ext cx="457200" cy="457200"/>
              </a:xfrm>
              <a:prstGeom prst="rect">
                <a:avLst/>
              </a:prstGeom>
            </p:spPr>
          </p:pic>
        </p:grpSp>
        <p:grpSp>
          <p:nvGrpSpPr>
            <p:cNvPr id="27" name="Group 26">
              <a:extLst>
                <a:ext uri="{FF2B5EF4-FFF2-40B4-BE49-F238E27FC236}">
                  <a16:creationId xmlns:a16="http://schemas.microsoft.com/office/drawing/2014/main" id="{B8B8166E-D083-4C4F-8F73-27340B796939}"/>
                </a:ext>
              </a:extLst>
            </p:cNvPr>
            <p:cNvGrpSpPr/>
            <p:nvPr/>
          </p:nvGrpSpPr>
          <p:grpSpPr>
            <a:xfrm>
              <a:off x="1239338" y="1962150"/>
              <a:ext cx="767709" cy="1086461"/>
              <a:chOff x="1443414" y="898365"/>
              <a:chExt cx="767709" cy="1086461"/>
            </a:xfrm>
          </p:grpSpPr>
          <p:pic>
            <p:nvPicPr>
              <p:cNvPr id="18" name="Picture 17" descr="A picture containing drawing&#10;&#10;Description automatically generated">
                <a:extLst>
                  <a:ext uri="{FF2B5EF4-FFF2-40B4-BE49-F238E27FC236}">
                    <a16:creationId xmlns:a16="http://schemas.microsoft.com/office/drawing/2014/main" id="{8667A2C1-F0E6-4824-8366-E07D71549CC2}"/>
                  </a:ext>
                </a:extLst>
              </p:cNvPr>
              <p:cNvPicPr>
                <a:picLocks noChangeAspect="1"/>
              </p:cNvPicPr>
              <p:nvPr/>
            </p:nvPicPr>
            <p:blipFill>
              <a:blip r:embed="rId5"/>
              <a:stretch>
                <a:fillRect/>
              </a:stretch>
            </p:blipFill>
            <p:spPr>
              <a:xfrm>
                <a:off x="1598668" y="898365"/>
                <a:ext cx="457200" cy="457200"/>
              </a:xfrm>
              <a:prstGeom prst="rect">
                <a:avLst/>
              </a:prstGeom>
            </p:spPr>
          </p:pic>
          <p:sp>
            <p:nvSpPr>
              <p:cNvPr id="19" name="TextBox 18">
                <a:extLst>
                  <a:ext uri="{FF2B5EF4-FFF2-40B4-BE49-F238E27FC236}">
                    <a16:creationId xmlns:a16="http://schemas.microsoft.com/office/drawing/2014/main" id="{09B90C69-E494-42F5-BB1A-F72C8E3CE7F5}"/>
                  </a:ext>
                </a:extLst>
              </p:cNvPr>
              <p:cNvSpPr txBox="1"/>
              <p:nvPr/>
            </p:nvSpPr>
            <p:spPr bwMode="auto">
              <a:xfrm>
                <a:off x="1443414" y="1556245"/>
                <a:ext cx="767709" cy="428581"/>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600" dirty="0">
                    <a:solidFill>
                      <a:schemeClr val="bg2"/>
                    </a:solidFill>
                    <a:cs typeface="BentonSans Regular"/>
                  </a:rPr>
                  <a:t>Bahrain</a:t>
                </a:r>
              </a:p>
              <a:p>
                <a:pPr algn="ctr"/>
                <a:r>
                  <a:rPr lang="en-US" sz="600" dirty="0">
                    <a:cs typeface="BentonSans Regular"/>
                  </a:rPr>
                  <a:t>Careem </a:t>
                </a:r>
              </a:p>
              <a:p>
                <a:pPr algn="ctr"/>
                <a:r>
                  <a:rPr lang="en-US" sz="600" dirty="0">
                    <a:cs typeface="BentonSans Regular"/>
                  </a:rPr>
                  <a:t>Uber</a:t>
                </a:r>
              </a:p>
              <a:p>
                <a:pPr algn="ctr"/>
                <a:r>
                  <a:rPr lang="en-US" sz="600" dirty="0">
                    <a:cs typeface="BentonSans Regular"/>
                  </a:rPr>
                  <a:t>Bahrain Taxi</a:t>
                </a:r>
              </a:p>
              <a:p>
                <a:pPr algn="ctr"/>
                <a:r>
                  <a:rPr lang="en-US" sz="600" dirty="0">
                    <a:cs typeface="BentonSans Regular"/>
                  </a:rPr>
                  <a:t>Gulf Taxi </a:t>
                </a:r>
              </a:p>
            </p:txBody>
          </p:sp>
        </p:grpSp>
        <p:grpSp>
          <p:nvGrpSpPr>
            <p:cNvPr id="28" name="Group 27">
              <a:extLst>
                <a:ext uri="{FF2B5EF4-FFF2-40B4-BE49-F238E27FC236}">
                  <a16:creationId xmlns:a16="http://schemas.microsoft.com/office/drawing/2014/main" id="{93142458-53A3-42E1-84CA-FF650EE96C46}"/>
                </a:ext>
              </a:extLst>
            </p:cNvPr>
            <p:cNvGrpSpPr/>
            <p:nvPr/>
          </p:nvGrpSpPr>
          <p:grpSpPr>
            <a:xfrm>
              <a:off x="2113825" y="1962150"/>
              <a:ext cx="616365" cy="943111"/>
              <a:chOff x="2317901" y="898365"/>
              <a:chExt cx="616365" cy="943111"/>
            </a:xfrm>
          </p:grpSpPr>
          <p:pic>
            <p:nvPicPr>
              <p:cNvPr id="20" name="Picture 19">
                <a:extLst>
                  <a:ext uri="{FF2B5EF4-FFF2-40B4-BE49-F238E27FC236}">
                    <a16:creationId xmlns:a16="http://schemas.microsoft.com/office/drawing/2014/main" id="{92523E50-DDA6-424A-9FCD-D45002179C6F}"/>
                  </a:ext>
                </a:extLst>
              </p:cNvPr>
              <p:cNvPicPr>
                <a:picLocks noChangeAspect="1"/>
              </p:cNvPicPr>
              <p:nvPr/>
            </p:nvPicPr>
            <p:blipFill>
              <a:blip r:embed="rId6"/>
              <a:stretch>
                <a:fillRect/>
              </a:stretch>
            </p:blipFill>
            <p:spPr>
              <a:xfrm>
                <a:off x="2397483" y="898365"/>
                <a:ext cx="457200" cy="457200"/>
              </a:xfrm>
              <a:prstGeom prst="rect">
                <a:avLst/>
              </a:prstGeom>
            </p:spPr>
          </p:pic>
          <p:sp>
            <p:nvSpPr>
              <p:cNvPr id="21" name="TextBox 20">
                <a:extLst>
                  <a:ext uri="{FF2B5EF4-FFF2-40B4-BE49-F238E27FC236}">
                    <a16:creationId xmlns:a16="http://schemas.microsoft.com/office/drawing/2014/main" id="{B6BBE0BB-25C6-4B04-B14C-7D8EBD6E982C}"/>
                  </a:ext>
                </a:extLst>
              </p:cNvPr>
              <p:cNvSpPr txBox="1"/>
              <p:nvPr/>
            </p:nvSpPr>
            <p:spPr bwMode="auto">
              <a:xfrm>
                <a:off x="2317901" y="1477361"/>
                <a:ext cx="616365" cy="364115"/>
              </a:xfrm>
              <a:prstGeom prst="rect">
                <a:avLst/>
              </a:prstGeom>
              <a:noFill/>
              <a:ln w="9525" algn="ctr">
                <a:noFill/>
                <a:miter lim="800000"/>
                <a:headEnd/>
                <a:tailEnd/>
              </a:ln>
            </p:spPr>
            <p:txBody>
              <a:bodyPr wrap="square" lIns="67500" tIns="20574" rIns="67500" bIns="20574" rtlCol="0" anchor="ctr" anchorCtr="0">
                <a:noAutofit/>
              </a:bodyPr>
              <a:lstStyle/>
              <a:p>
                <a:pPr algn="ctr"/>
                <a:r>
                  <a:rPr lang="en-US" sz="600" dirty="0">
                    <a:solidFill>
                      <a:schemeClr val="bg2"/>
                    </a:solidFill>
                    <a:cs typeface="BentonSans Regular"/>
                  </a:rPr>
                  <a:t>Egypt</a:t>
                </a:r>
              </a:p>
              <a:p>
                <a:pPr algn="ctr"/>
                <a:r>
                  <a:rPr lang="en-US" sz="600" dirty="0">
                    <a:cs typeface="BentonSans Regular"/>
                  </a:rPr>
                  <a:t>Careem </a:t>
                </a:r>
              </a:p>
              <a:p>
                <a:pPr algn="ctr"/>
                <a:r>
                  <a:rPr lang="en-US" sz="600" dirty="0">
                    <a:cs typeface="BentonSans Regular"/>
                  </a:rPr>
                  <a:t>Uber</a:t>
                </a:r>
                <a:endParaRPr lang="en-US" sz="600" dirty="0">
                  <a:solidFill>
                    <a:schemeClr val="bg2"/>
                  </a:solidFill>
                  <a:cs typeface="BentonSans Regular"/>
                </a:endParaRPr>
              </a:p>
            </p:txBody>
          </p:sp>
        </p:grpSp>
        <p:grpSp>
          <p:nvGrpSpPr>
            <p:cNvPr id="30" name="Group 29">
              <a:extLst>
                <a:ext uri="{FF2B5EF4-FFF2-40B4-BE49-F238E27FC236}">
                  <a16:creationId xmlns:a16="http://schemas.microsoft.com/office/drawing/2014/main" id="{B44C09F7-CDCC-4047-B73A-07920E755004}"/>
                </a:ext>
              </a:extLst>
            </p:cNvPr>
            <p:cNvGrpSpPr/>
            <p:nvPr/>
          </p:nvGrpSpPr>
          <p:grpSpPr>
            <a:xfrm>
              <a:off x="3550813" y="1962150"/>
              <a:ext cx="831774" cy="1027475"/>
              <a:chOff x="3754889" y="898365"/>
              <a:chExt cx="831774" cy="1027475"/>
            </a:xfrm>
          </p:grpSpPr>
          <p:pic>
            <p:nvPicPr>
              <p:cNvPr id="22" name="Picture 21" descr="A picture containing drawing&#10;&#10;Description automatically generated">
                <a:extLst>
                  <a:ext uri="{FF2B5EF4-FFF2-40B4-BE49-F238E27FC236}">
                    <a16:creationId xmlns:a16="http://schemas.microsoft.com/office/drawing/2014/main" id="{56A3CD15-56B3-4C42-870A-B5E5DAB2733C}"/>
                  </a:ext>
                </a:extLst>
              </p:cNvPr>
              <p:cNvPicPr>
                <a:picLocks noChangeAspect="1"/>
              </p:cNvPicPr>
              <p:nvPr/>
            </p:nvPicPr>
            <p:blipFill>
              <a:blip r:embed="rId7"/>
              <a:stretch>
                <a:fillRect/>
              </a:stretch>
            </p:blipFill>
            <p:spPr>
              <a:xfrm>
                <a:off x="3942176" y="898365"/>
                <a:ext cx="457200" cy="457200"/>
              </a:xfrm>
              <a:prstGeom prst="rect">
                <a:avLst/>
              </a:prstGeom>
            </p:spPr>
          </p:pic>
          <p:sp>
            <p:nvSpPr>
              <p:cNvPr id="23" name="TextBox 22">
                <a:extLst>
                  <a:ext uri="{FF2B5EF4-FFF2-40B4-BE49-F238E27FC236}">
                    <a16:creationId xmlns:a16="http://schemas.microsoft.com/office/drawing/2014/main" id="{2004B1E5-71F1-4A63-9327-8F384A4DA3B4}"/>
                  </a:ext>
                </a:extLst>
              </p:cNvPr>
              <p:cNvSpPr txBox="1"/>
              <p:nvPr/>
            </p:nvSpPr>
            <p:spPr>
              <a:xfrm>
                <a:off x="3754889" y="1502412"/>
                <a:ext cx="831774" cy="423428"/>
              </a:xfrm>
              <a:prstGeom prst="rect">
                <a:avLst/>
              </a:prstGeom>
              <a:noFill/>
            </p:spPr>
            <p:txBody>
              <a:bodyPr wrap="square" lIns="0" tIns="0" rIns="0" bIns="0" rtlCol="0">
                <a:noAutofit/>
              </a:bodyPr>
              <a:lstStyle/>
              <a:p>
                <a:pPr algn="ctr">
                  <a:lnSpc>
                    <a:spcPct val="120000"/>
                  </a:lnSpc>
                  <a:spcBef>
                    <a:spcPts val="900"/>
                  </a:spcBef>
                  <a:buSzPct val="120000"/>
                </a:pPr>
                <a:r>
                  <a:rPr lang="en-US" sz="600" dirty="0">
                    <a:solidFill>
                      <a:schemeClr val="bg2"/>
                    </a:solidFill>
                    <a:latin typeface="BentonSans Regular" panose="02000503000000020004" pitchFamily="2" charset="0"/>
                  </a:rPr>
                  <a:t>Kuwait</a:t>
                </a:r>
                <a:r>
                  <a:rPr lang="en-US" sz="600" dirty="0">
                    <a:cs typeface="BentonSans Regular"/>
                  </a:rPr>
                  <a:t> </a:t>
                </a:r>
              </a:p>
              <a:p>
                <a:pPr algn="ctr"/>
                <a:r>
                  <a:rPr lang="en-US" sz="600">
                    <a:cs typeface="BentonSans Regular"/>
                  </a:rPr>
                  <a:t>Careem</a:t>
                </a:r>
                <a:endParaRPr lang="en-US" sz="600" dirty="0">
                  <a:cs typeface="BentonSans Regular"/>
                </a:endParaRPr>
              </a:p>
              <a:p>
                <a:pPr algn="ctr"/>
                <a:r>
                  <a:rPr lang="en-GB" sz="600" dirty="0">
                    <a:latin typeface="BentonSans Regular" panose="02000503000000020004" pitchFamily="2" charset="0"/>
                  </a:rPr>
                  <a:t>Blacklane</a:t>
                </a:r>
              </a:p>
              <a:p>
                <a:pPr algn="ctr"/>
                <a:r>
                  <a:rPr lang="en-US" sz="600" dirty="0">
                    <a:cs typeface="BentonSans Regular"/>
                  </a:rPr>
                  <a:t> </a:t>
                </a:r>
              </a:p>
              <a:p>
                <a:pPr algn="ctr">
                  <a:lnSpc>
                    <a:spcPct val="120000"/>
                  </a:lnSpc>
                  <a:spcBef>
                    <a:spcPts val="900"/>
                  </a:spcBef>
                  <a:buSzPct val="120000"/>
                </a:pPr>
                <a:endParaRPr lang="en-GB" sz="600" dirty="0">
                  <a:latin typeface="BentonSans Regular" panose="02000503000000020004" pitchFamily="2" charset="0"/>
                </a:endParaRPr>
              </a:p>
              <a:p>
                <a:pPr algn="ctr"/>
                <a:endParaRPr lang="en-GB" sz="600" dirty="0">
                  <a:latin typeface="BentonSans Regular" panose="02000503000000020004" pitchFamily="2" charset="0"/>
                </a:endParaRPr>
              </a:p>
              <a:p>
                <a:endParaRPr lang="en-GB" sz="600" dirty="0">
                  <a:latin typeface="BentonSans Regular" panose="02000503000000020004" pitchFamily="2" charset="0"/>
                </a:endParaRPr>
              </a:p>
            </p:txBody>
          </p:sp>
        </p:grpSp>
        <p:grpSp>
          <p:nvGrpSpPr>
            <p:cNvPr id="29" name="Group 28">
              <a:extLst>
                <a:ext uri="{FF2B5EF4-FFF2-40B4-BE49-F238E27FC236}">
                  <a16:creationId xmlns:a16="http://schemas.microsoft.com/office/drawing/2014/main" id="{F401F10A-CD49-46C6-B1FD-E19A53893711}"/>
                </a:ext>
              </a:extLst>
            </p:cNvPr>
            <p:cNvGrpSpPr/>
            <p:nvPr/>
          </p:nvGrpSpPr>
          <p:grpSpPr>
            <a:xfrm>
              <a:off x="2758154" y="1962150"/>
              <a:ext cx="831774" cy="1036813"/>
              <a:chOff x="2962230" y="898365"/>
              <a:chExt cx="831774" cy="1036813"/>
            </a:xfrm>
          </p:grpSpPr>
          <p:pic>
            <p:nvPicPr>
              <p:cNvPr id="24" name="Picture 23" descr="A picture containing drawing&#10;&#10;Description automatically generated">
                <a:extLst>
                  <a:ext uri="{FF2B5EF4-FFF2-40B4-BE49-F238E27FC236}">
                    <a16:creationId xmlns:a16="http://schemas.microsoft.com/office/drawing/2014/main" id="{44364857-BD00-42B2-B939-D621F7CF3DA9}"/>
                  </a:ext>
                </a:extLst>
              </p:cNvPr>
              <p:cNvPicPr>
                <a:picLocks noChangeAspect="1"/>
              </p:cNvPicPr>
              <p:nvPr/>
            </p:nvPicPr>
            <p:blipFill>
              <a:blip r:embed="rId8"/>
              <a:stretch>
                <a:fillRect/>
              </a:stretch>
            </p:blipFill>
            <p:spPr>
              <a:xfrm>
                <a:off x="3157934" y="898365"/>
                <a:ext cx="457200" cy="457200"/>
              </a:xfrm>
              <a:prstGeom prst="rect">
                <a:avLst/>
              </a:prstGeom>
            </p:spPr>
          </p:pic>
          <p:sp>
            <p:nvSpPr>
              <p:cNvPr id="25" name="TextBox 24">
                <a:extLst>
                  <a:ext uri="{FF2B5EF4-FFF2-40B4-BE49-F238E27FC236}">
                    <a16:creationId xmlns:a16="http://schemas.microsoft.com/office/drawing/2014/main" id="{2EF39664-11EF-4A27-9AD0-5A4B2B6ABB1D}"/>
                  </a:ext>
                </a:extLst>
              </p:cNvPr>
              <p:cNvSpPr txBox="1"/>
              <p:nvPr/>
            </p:nvSpPr>
            <p:spPr>
              <a:xfrm>
                <a:off x="2962230" y="1506597"/>
                <a:ext cx="831774" cy="428581"/>
              </a:xfrm>
              <a:prstGeom prst="rect">
                <a:avLst/>
              </a:prstGeom>
              <a:noFill/>
            </p:spPr>
            <p:txBody>
              <a:bodyPr wrap="square" lIns="0" tIns="0" rIns="0" bIns="0" rtlCol="0">
                <a:noAutofit/>
              </a:bodyPr>
              <a:lstStyle/>
              <a:p>
                <a:pPr algn="ctr"/>
                <a:r>
                  <a:rPr lang="en-US" sz="600" dirty="0">
                    <a:solidFill>
                      <a:schemeClr val="bg2"/>
                    </a:solidFill>
                    <a:latin typeface="BentonSans Regular" panose="02000503000000020004" pitchFamily="2" charset="0"/>
                  </a:rPr>
                  <a:t>Jordan</a:t>
                </a:r>
              </a:p>
              <a:p>
                <a:pPr algn="ctr"/>
                <a:r>
                  <a:rPr lang="en-US" sz="600" dirty="0">
                    <a:cs typeface="BentonSans Regular"/>
                  </a:rPr>
                  <a:t>Careem </a:t>
                </a:r>
              </a:p>
              <a:p>
                <a:pPr algn="ctr"/>
                <a:r>
                  <a:rPr lang="en-US" sz="600" dirty="0">
                    <a:cs typeface="BentonSans Regular"/>
                  </a:rPr>
                  <a:t>Uber </a:t>
                </a:r>
                <a:endParaRPr lang="en-US" sz="600" dirty="0">
                  <a:latin typeface="BentonSans Regular" panose="02000503000000020004" pitchFamily="2" charset="0"/>
                </a:endParaRPr>
              </a:p>
              <a:p>
                <a:pPr algn="ctr"/>
                <a:r>
                  <a:rPr lang="en-GB" sz="600" dirty="0">
                    <a:latin typeface="BentonSans Regular" panose="02000503000000020004" pitchFamily="2" charset="0"/>
                  </a:rPr>
                  <a:t>Blacklane</a:t>
                </a:r>
              </a:p>
              <a:p>
                <a:pPr algn="ctr"/>
                <a:endParaRPr lang="en-US" sz="600" dirty="0">
                  <a:cs typeface="BentonSans Regular"/>
                </a:endParaRPr>
              </a:p>
              <a:p>
                <a:pPr algn="ctr"/>
                <a:endParaRPr lang="en-US" sz="600" dirty="0">
                  <a:cs typeface="BentonSans Regular"/>
                </a:endParaRPr>
              </a:p>
              <a:p>
                <a:pPr algn="ctr"/>
                <a:endParaRPr lang="en-US" sz="600" dirty="0">
                  <a:cs typeface="BentonSans Regular"/>
                </a:endParaRPr>
              </a:p>
              <a:p>
                <a:pPr algn="ctr">
                  <a:lnSpc>
                    <a:spcPct val="120000"/>
                  </a:lnSpc>
                  <a:spcBef>
                    <a:spcPts val="900"/>
                  </a:spcBef>
                  <a:buSzPct val="120000"/>
                </a:pPr>
                <a:endParaRPr lang="en-US" sz="600" dirty="0">
                  <a:solidFill>
                    <a:schemeClr val="bg2"/>
                  </a:solidFill>
                  <a:latin typeface="BentonSans Regular" panose="02000503000000020004" pitchFamily="2" charset="0"/>
                </a:endParaRPr>
              </a:p>
              <a:p>
                <a:pPr algn="ctr">
                  <a:lnSpc>
                    <a:spcPct val="120000"/>
                  </a:lnSpc>
                  <a:spcBef>
                    <a:spcPts val="900"/>
                  </a:spcBef>
                  <a:buSzPct val="120000"/>
                </a:pPr>
                <a:r>
                  <a:rPr lang="en-US" sz="600" dirty="0">
                    <a:solidFill>
                      <a:schemeClr val="bg2"/>
                    </a:solidFill>
                    <a:highlight>
                      <a:srgbClr val="FFFF00"/>
                    </a:highlight>
                    <a:latin typeface="BentonSans Regular" panose="02000503000000020004" pitchFamily="2" charset="0"/>
                  </a:rPr>
                  <a:t> </a:t>
                </a:r>
                <a:endParaRPr lang="en-GB" sz="600" dirty="0">
                  <a:highlight>
                    <a:srgbClr val="FFFF00"/>
                  </a:highlight>
                  <a:latin typeface="BentonSans Regular" panose="02000503000000020004" pitchFamily="2" charset="0"/>
                </a:endParaRPr>
              </a:p>
              <a:p>
                <a:pPr algn="ctr"/>
                <a:endParaRPr lang="en-GB" sz="600" dirty="0">
                  <a:latin typeface="BentonSans Regular" panose="02000503000000020004" pitchFamily="2" charset="0"/>
                </a:endParaRPr>
              </a:p>
              <a:p>
                <a:endParaRPr lang="en-GB" sz="600" dirty="0">
                  <a:latin typeface="BentonSans Regular" panose="02000503000000020004" pitchFamily="2" charset="0"/>
                </a:endParaRPr>
              </a:p>
            </p:txBody>
          </p:sp>
        </p:grpSp>
        <p:grpSp>
          <p:nvGrpSpPr>
            <p:cNvPr id="31" name="Group 30">
              <a:extLst>
                <a:ext uri="{FF2B5EF4-FFF2-40B4-BE49-F238E27FC236}">
                  <a16:creationId xmlns:a16="http://schemas.microsoft.com/office/drawing/2014/main" id="{6A5D87BB-AA22-4C61-98B0-257A65154887}"/>
                </a:ext>
              </a:extLst>
            </p:cNvPr>
            <p:cNvGrpSpPr/>
            <p:nvPr/>
          </p:nvGrpSpPr>
          <p:grpSpPr>
            <a:xfrm>
              <a:off x="4323533" y="1962150"/>
              <a:ext cx="831774" cy="1027149"/>
              <a:chOff x="4527609" y="898365"/>
              <a:chExt cx="831774" cy="1027149"/>
            </a:xfrm>
          </p:grpSpPr>
          <p:sp>
            <p:nvSpPr>
              <p:cNvPr id="26" name="TextBox 25">
                <a:extLst>
                  <a:ext uri="{FF2B5EF4-FFF2-40B4-BE49-F238E27FC236}">
                    <a16:creationId xmlns:a16="http://schemas.microsoft.com/office/drawing/2014/main" id="{AB290C3F-7D7F-4F2A-BF73-77EAD0C99E80}"/>
                  </a:ext>
                </a:extLst>
              </p:cNvPr>
              <p:cNvSpPr txBox="1"/>
              <p:nvPr/>
            </p:nvSpPr>
            <p:spPr>
              <a:xfrm>
                <a:off x="4527609" y="1496933"/>
                <a:ext cx="831774" cy="428581"/>
              </a:xfrm>
              <a:prstGeom prst="rect">
                <a:avLst/>
              </a:prstGeom>
              <a:noFill/>
            </p:spPr>
            <p:txBody>
              <a:bodyPr wrap="square" lIns="0" tIns="0" rIns="0" bIns="0" rtlCol="0">
                <a:noAutofit/>
              </a:bodyPr>
              <a:lstStyle/>
              <a:p>
                <a:pPr algn="ctr">
                  <a:lnSpc>
                    <a:spcPct val="120000"/>
                  </a:lnSpc>
                  <a:spcBef>
                    <a:spcPts val="900"/>
                  </a:spcBef>
                  <a:buSzPct val="120000"/>
                </a:pPr>
                <a:r>
                  <a:rPr lang="en-US" sz="600" dirty="0">
                    <a:solidFill>
                      <a:schemeClr val="bg2"/>
                    </a:solidFill>
                    <a:latin typeface="BentonSans Regular" panose="02000503000000020004" pitchFamily="2" charset="0"/>
                  </a:rPr>
                  <a:t>Lebanon</a:t>
                </a:r>
              </a:p>
              <a:p>
                <a:pPr algn="ctr">
                  <a:buSzPct val="120000"/>
                </a:pPr>
                <a:r>
                  <a:rPr lang="en-US" sz="600" dirty="0">
                    <a:latin typeface="BentonSans Regular" panose="02000503000000020004" pitchFamily="2" charset="0"/>
                  </a:rPr>
                  <a:t>Allo Taxi </a:t>
                </a:r>
              </a:p>
              <a:p>
                <a:pPr algn="ctr">
                  <a:buSzPct val="120000"/>
                </a:pPr>
                <a:r>
                  <a:rPr lang="en-US" sz="600" dirty="0">
                    <a:latin typeface="BentonSans Regular" panose="02000503000000020004" pitchFamily="2" charset="0"/>
                  </a:rPr>
                  <a:t>Cabse.co</a:t>
                </a:r>
              </a:p>
              <a:p>
                <a:pPr algn="ctr">
                  <a:buSzPct val="120000"/>
                </a:pPr>
                <a:r>
                  <a:rPr lang="en-US" sz="600" dirty="0">
                    <a:latin typeface="BentonSans Regular" panose="02000503000000020004" pitchFamily="2" charset="0"/>
                  </a:rPr>
                  <a:t>Careem</a:t>
                </a:r>
              </a:p>
              <a:p>
                <a:pPr algn="ctr">
                  <a:buSzPct val="120000"/>
                </a:pPr>
                <a:r>
                  <a:rPr lang="en-US" sz="600" dirty="0">
                    <a:latin typeface="BentonSans Regular" panose="02000503000000020004" pitchFamily="2" charset="0"/>
                  </a:rPr>
                  <a:t>Uber</a:t>
                </a:r>
              </a:p>
              <a:p>
                <a:pPr algn="ctr">
                  <a:lnSpc>
                    <a:spcPct val="120000"/>
                  </a:lnSpc>
                  <a:spcBef>
                    <a:spcPts val="900"/>
                  </a:spcBef>
                  <a:buSzPct val="120000"/>
                </a:pPr>
                <a:endParaRPr lang="en-US" sz="600" dirty="0">
                  <a:solidFill>
                    <a:schemeClr val="bg2"/>
                  </a:solidFill>
                  <a:latin typeface="BentonSans Regular" panose="02000503000000020004" pitchFamily="2" charset="0"/>
                </a:endParaRPr>
              </a:p>
              <a:p>
                <a:pPr algn="ctr">
                  <a:lnSpc>
                    <a:spcPct val="120000"/>
                  </a:lnSpc>
                  <a:spcBef>
                    <a:spcPts val="900"/>
                  </a:spcBef>
                  <a:buSzPct val="120000"/>
                </a:pPr>
                <a:endParaRPr lang="en-GB" sz="600" dirty="0">
                  <a:latin typeface="BentonSans Regular" panose="02000503000000020004" pitchFamily="2" charset="0"/>
                </a:endParaRPr>
              </a:p>
              <a:p>
                <a:pPr algn="ctr"/>
                <a:endParaRPr lang="en-GB" sz="600" dirty="0">
                  <a:latin typeface="BentonSans Regular" panose="02000503000000020004" pitchFamily="2" charset="0"/>
                </a:endParaRPr>
              </a:p>
              <a:p>
                <a:endParaRPr lang="en-GB" sz="600" dirty="0">
                  <a:latin typeface="BentonSans Regular" panose="02000503000000020004" pitchFamily="2" charset="0"/>
                </a:endParaRPr>
              </a:p>
            </p:txBody>
          </p:sp>
          <p:pic>
            <p:nvPicPr>
              <p:cNvPr id="3" name="Picture 2" descr="A picture containing food, drawing&#10;&#10;Description automatically generated">
                <a:extLst>
                  <a:ext uri="{FF2B5EF4-FFF2-40B4-BE49-F238E27FC236}">
                    <a16:creationId xmlns:a16="http://schemas.microsoft.com/office/drawing/2014/main" id="{83F749DA-B08F-49E3-A24A-E05FBEDA5F47}"/>
                  </a:ext>
                </a:extLst>
              </p:cNvPr>
              <p:cNvPicPr>
                <a:picLocks noChangeAspect="1"/>
              </p:cNvPicPr>
              <p:nvPr/>
            </p:nvPicPr>
            <p:blipFill>
              <a:blip r:embed="rId9"/>
              <a:stretch>
                <a:fillRect/>
              </a:stretch>
            </p:blipFill>
            <p:spPr>
              <a:xfrm>
                <a:off x="4714896" y="898365"/>
                <a:ext cx="457200" cy="457200"/>
              </a:xfrm>
              <a:prstGeom prst="rect">
                <a:avLst/>
              </a:prstGeom>
            </p:spPr>
          </p:pic>
        </p:grpSp>
        <p:grpSp>
          <p:nvGrpSpPr>
            <p:cNvPr id="33" name="Group 32">
              <a:extLst>
                <a:ext uri="{FF2B5EF4-FFF2-40B4-BE49-F238E27FC236}">
                  <a16:creationId xmlns:a16="http://schemas.microsoft.com/office/drawing/2014/main" id="{CCE749C3-2C3B-4739-B234-8C2B28B05408}"/>
                </a:ext>
              </a:extLst>
            </p:cNvPr>
            <p:cNvGrpSpPr/>
            <p:nvPr/>
          </p:nvGrpSpPr>
          <p:grpSpPr>
            <a:xfrm>
              <a:off x="5893157" y="1962150"/>
              <a:ext cx="831774" cy="929915"/>
              <a:chOff x="6097233" y="898365"/>
              <a:chExt cx="831774" cy="929915"/>
            </a:xfrm>
          </p:grpSpPr>
          <p:sp>
            <p:nvSpPr>
              <p:cNvPr id="51" name="TextBox 50">
                <a:extLst>
                  <a:ext uri="{FF2B5EF4-FFF2-40B4-BE49-F238E27FC236}">
                    <a16:creationId xmlns:a16="http://schemas.microsoft.com/office/drawing/2014/main" id="{6E16A570-30A7-4910-8CA5-F8A75004D795}"/>
                  </a:ext>
                </a:extLst>
              </p:cNvPr>
              <p:cNvSpPr txBox="1"/>
              <p:nvPr/>
            </p:nvSpPr>
            <p:spPr>
              <a:xfrm>
                <a:off x="6097233" y="1496933"/>
                <a:ext cx="831774" cy="331347"/>
              </a:xfrm>
              <a:prstGeom prst="rect">
                <a:avLst/>
              </a:prstGeom>
              <a:noFill/>
            </p:spPr>
            <p:txBody>
              <a:bodyPr wrap="square" lIns="0" tIns="0" rIns="0" bIns="0" rtlCol="0">
                <a:noAutofit/>
              </a:bodyPr>
              <a:lstStyle/>
              <a:p>
                <a:pPr algn="ctr">
                  <a:lnSpc>
                    <a:spcPct val="120000"/>
                  </a:lnSpc>
                  <a:spcBef>
                    <a:spcPts val="900"/>
                  </a:spcBef>
                  <a:buSzPct val="120000"/>
                </a:pPr>
                <a:r>
                  <a:rPr lang="en-GB" sz="600" dirty="0">
                    <a:solidFill>
                      <a:schemeClr val="bg2"/>
                    </a:solidFill>
                    <a:latin typeface="BentonSans Regular" panose="02000503000000020004" pitchFamily="2" charset="0"/>
                  </a:rPr>
                  <a:t>Saudi Arabia </a:t>
                </a:r>
              </a:p>
              <a:p>
                <a:pPr algn="ctr"/>
                <a:r>
                  <a:rPr lang="en-GB" sz="600" dirty="0">
                    <a:latin typeface="BentonSans Regular" panose="02000503000000020004" pitchFamily="2" charset="0"/>
                  </a:rPr>
                  <a:t>Careem</a:t>
                </a:r>
              </a:p>
              <a:p>
                <a:pPr algn="ctr"/>
                <a:r>
                  <a:rPr lang="en-GB" sz="600" dirty="0">
                    <a:latin typeface="BentonSans Regular" panose="02000503000000020004" pitchFamily="2" charset="0"/>
                  </a:rPr>
                  <a:t>Uber</a:t>
                </a:r>
              </a:p>
              <a:p>
                <a:pPr algn="ctr"/>
                <a:r>
                  <a:rPr lang="en-GB" sz="600" dirty="0">
                    <a:latin typeface="BentonSans Regular" panose="02000503000000020004" pitchFamily="2" charset="0"/>
                  </a:rPr>
                  <a:t>Blacklane</a:t>
                </a:r>
              </a:p>
              <a:p>
                <a:pPr algn="ctr"/>
                <a:endParaRPr lang="en-GB" sz="600" dirty="0">
                  <a:latin typeface="BentonSans Regular" panose="02000503000000020004" pitchFamily="2" charset="0"/>
                </a:endParaRPr>
              </a:p>
              <a:p>
                <a:endParaRPr lang="en-GB" sz="600" dirty="0">
                  <a:latin typeface="BentonSans Regular" panose="02000503000000020004" pitchFamily="2" charset="0"/>
                </a:endParaRPr>
              </a:p>
            </p:txBody>
          </p:sp>
          <p:pic>
            <p:nvPicPr>
              <p:cNvPr id="5" name="Picture 4" descr="A close up of a sign&#10;&#10;Description automatically generated">
                <a:extLst>
                  <a:ext uri="{FF2B5EF4-FFF2-40B4-BE49-F238E27FC236}">
                    <a16:creationId xmlns:a16="http://schemas.microsoft.com/office/drawing/2014/main" id="{6B094703-7E30-4B27-9E7B-12EDFE285973}"/>
                  </a:ext>
                </a:extLst>
              </p:cNvPr>
              <p:cNvPicPr>
                <a:picLocks noChangeAspect="1"/>
              </p:cNvPicPr>
              <p:nvPr/>
            </p:nvPicPr>
            <p:blipFill>
              <a:blip r:embed="rId10"/>
              <a:stretch>
                <a:fillRect/>
              </a:stretch>
            </p:blipFill>
            <p:spPr>
              <a:xfrm>
                <a:off x="6284520" y="898365"/>
                <a:ext cx="457200" cy="457200"/>
              </a:xfrm>
              <a:prstGeom prst="rect">
                <a:avLst/>
              </a:prstGeom>
            </p:spPr>
          </p:pic>
        </p:grpSp>
        <p:grpSp>
          <p:nvGrpSpPr>
            <p:cNvPr id="34" name="Group 33">
              <a:extLst>
                <a:ext uri="{FF2B5EF4-FFF2-40B4-BE49-F238E27FC236}">
                  <a16:creationId xmlns:a16="http://schemas.microsoft.com/office/drawing/2014/main" id="{9B57434B-B27C-4D9B-9DCA-819EE89DB816}"/>
                </a:ext>
              </a:extLst>
            </p:cNvPr>
            <p:cNvGrpSpPr/>
            <p:nvPr/>
          </p:nvGrpSpPr>
          <p:grpSpPr>
            <a:xfrm>
              <a:off x="6698315" y="1962150"/>
              <a:ext cx="831774" cy="1027149"/>
              <a:chOff x="6902391" y="898365"/>
              <a:chExt cx="831774" cy="1027149"/>
            </a:xfrm>
          </p:grpSpPr>
          <p:sp>
            <p:nvSpPr>
              <p:cNvPr id="61" name="TextBox 60">
                <a:extLst>
                  <a:ext uri="{FF2B5EF4-FFF2-40B4-BE49-F238E27FC236}">
                    <a16:creationId xmlns:a16="http://schemas.microsoft.com/office/drawing/2014/main" id="{4236FD19-4E62-482E-A57F-C3F8A117F6B8}"/>
                  </a:ext>
                </a:extLst>
              </p:cNvPr>
              <p:cNvSpPr txBox="1"/>
              <p:nvPr/>
            </p:nvSpPr>
            <p:spPr>
              <a:xfrm>
                <a:off x="6902391" y="1496933"/>
                <a:ext cx="831774" cy="428581"/>
              </a:xfrm>
              <a:prstGeom prst="rect">
                <a:avLst/>
              </a:prstGeom>
              <a:noFill/>
            </p:spPr>
            <p:txBody>
              <a:bodyPr wrap="square" lIns="0" tIns="0" rIns="0" bIns="0" rtlCol="0">
                <a:noAutofit/>
              </a:bodyPr>
              <a:lstStyle/>
              <a:p>
                <a:pPr algn="ctr">
                  <a:lnSpc>
                    <a:spcPct val="120000"/>
                  </a:lnSpc>
                  <a:spcBef>
                    <a:spcPts val="900"/>
                  </a:spcBef>
                  <a:buSzPct val="120000"/>
                </a:pPr>
                <a:r>
                  <a:rPr lang="en-US" sz="600" dirty="0">
                    <a:solidFill>
                      <a:schemeClr val="bg2"/>
                    </a:solidFill>
                    <a:latin typeface="BentonSans Regular" panose="02000503000000020004" pitchFamily="2" charset="0"/>
                  </a:rPr>
                  <a:t>United Arab Emirates</a:t>
                </a:r>
                <a:endParaRPr lang="en-GB" sz="600" dirty="0">
                  <a:latin typeface="BentonSans Regular" panose="02000503000000020004" pitchFamily="2" charset="0"/>
                </a:endParaRPr>
              </a:p>
              <a:p>
                <a:pPr algn="ctr"/>
                <a:r>
                  <a:rPr lang="en-GB" sz="600" dirty="0">
                    <a:latin typeface="BentonSans Regular" panose="02000503000000020004" pitchFamily="2" charset="0"/>
                  </a:rPr>
                  <a:t>Careem</a:t>
                </a:r>
              </a:p>
              <a:p>
                <a:pPr algn="ctr"/>
                <a:r>
                  <a:rPr lang="en-GB" sz="600" dirty="0">
                    <a:latin typeface="BentonSans Regular" panose="02000503000000020004" pitchFamily="2" charset="0"/>
                  </a:rPr>
                  <a:t>Uber</a:t>
                </a:r>
              </a:p>
              <a:p>
                <a:pPr algn="ctr"/>
                <a:r>
                  <a:rPr lang="en-GB" sz="600" dirty="0">
                    <a:latin typeface="BentonSans Regular" panose="02000503000000020004" pitchFamily="2" charset="0"/>
                  </a:rPr>
                  <a:t>Blacklane</a:t>
                </a:r>
              </a:p>
              <a:p>
                <a:endParaRPr lang="en-GB" sz="600" dirty="0">
                  <a:latin typeface="BentonSans Regular" panose="02000503000000020004" pitchFamily="2" charset="0"/>
                </a:endParaRPr>
              </a:p>
            </p:txBody>
          </p:sp>
          <p:pic>
            <p:nvPicPr>
              <p:cNvPr id="7" name="Picture 6" descr="A picture containing drawing&#10;&#10;Description automatically generated">
                <a:extLst>
                  <a:ext uri="{FF2B5EF4-FFF2-40B4-BE49-F238E27FC236}">
                    <a16:creationId xmlns:a16="http://schemas.microsoft.com/office/drawing/2014/main" id="{DC939A1E-B5FF-4005-B2E4-D8A35261FB88}"/>
                  </a:ext>
                </a:extLst>
              </p:cNvPr>
              <p:cNvPicPr>
                <a:picLocks noChangeAspect="1"/>
              </p:cNvPicPr>
              <p:nvPr/>
            </p:nvPicPr>
            <p:blipFill>
              <a:blip r:embed="rId11"/>
              <a:stretch>
                <a:fillRect/>
              </a:stretch>
            </p:blipFill>
            <p:spPr>
              <a:xfrm>
                <a:off x="7089678" y="898365"/>
                <a:ext cx="457200" cy="457200"/>
              </a:xfrm>
              <a:prstGeom prst="rect">
                <a:avLst/>
              </a:prstGeom>
            </p:spPr>
          </p:pic>
        </p:grpSp>
        <p:pic>
          <p:nvPicPr>
            <p:cNvPr id="2" name="Picture 1">
              <a:extLst>
                <a:ext uri="{FF2B5EF4-FFF2-40B4-BE49-F238E27FC236}">
                  <a16:creationId xmlns:a16="http://schemas.microsoft.com/office/drawing/2014/main" id="{7F3D74AF-3288-477A-9917-83933C13D729}"/>
                </a:ext>
              </a:extLst>
            </p:cNvPr>
            <p:cNvPicPr>
              <a:picLocks noChangeAspect="1"/>
            </p:cNvPicPr>
            <p:nvPr/>
          </p:nvPicPr>
          <p:blipFill>
            <a:blip r:embed="rId12"/>
            <a:stretch>
              <a:fillRect/>
            </a:stretch>
          </p:blipFill>
          <p:spPr>
            <a:xfrm>
              <a:off x="7592370" y="1906953"/>
              <a:ext cx="616035" cy="571088"/>
            </a:xfrm>
            <a:prstGeom prst="rect">
              <a:avLst/>
            </a:prstGeom>
          </p:spPr>
        </p:pic>
        <p:sp>
          <p:nvSpPr>
            <p:cNvPr id="36" name="TextBox 35">
              <a:extLst>
                <a:ext uri="{FF2B5EF4-FFF2-40B4-BE49-F238E27FC236}">
                  <a16:creationId xmlns:a16="http://schemas.microsoft.com/office/drawing/2014/main" id="{5957B8FB-AE97-4BBD-ABDE-F9F30EC26FC3}"/>
                </a:ext>
              </a:extLst>
            </p:cNvPr>
            <p:cNvSpPr txBox="1"/>
            <p:nvPr/>
          </p:nvSpPr>
          <p:spPr>
            <a:xfrm>
              <a:off x="7478622" y="2566197"/>
              <a:ext cx="831774" cy="428581"/>
            </a:xfrm>
            <a:prstGeom prst="rect">
              <a:avLst/>
            </a:prstGeom>
            <a:noFill/>
          </p:spPr>
          <p:txBody>
            <a:bodyPr wrap="square" lIns="0" tIns="0" rIns="0" bIns="0" rtlCol="0">
              <a:noAutofit/>
            </a:bodyPr>
            <a:lstStyle/>
            <a:p>
              <a:pPr algn="ctr">
                <a:lnSpc>
                  <a:spcPct val="120000"/>
                </a:lnSpc>
                <a:spcBef>
                  <a:spcPts val="900"/>
                </a:spcBef>
                <a:buSzPct val="120000"/>
              </a:pPr>
              <a:r>
                <a:rPr lang="en-GB" sz="600" dirty="0">
                  <a:solidFill>
                    <a:schemeClr val="bg2"/>
                  </a:solidFill>
                  <a:latin typeface="BentonSans Regular" panose="02000503000000020004" pitchFamily="2" charset="0"/>
                </a:rPr>
                <a:t>Oman</a:t>
              </a:r>
              <a:endParaRPr lang="en-GB" sz="600" dirty="0">
                <a:latin typeface="BentonSans Regular" panose="02000503000000020004" pitchFamily="2" charset="0"/>
              </a:endParaRPr>
            </a:p>
            <a:p>
              <a:pPr algn="ctr"/>
              <a:r>
                <a:rPr lang="en-GB" sz="600" dirty="0">
                  <a:latin typeface="BentonSans Regular" panose="02000503000000020004" pitchFamily="2" charset="0"/>
                </a:rPr>
                <a:t>Otaxi</a:t>
              </a:r>
            </a:p>
            <a:p>
              <a:pPr algn="ctr"/>
              <a:r>
                <a:rPr lang="en-GB" sz="600" dirty="0">
                  <a:latin typeface="BentonSans Regular" panose="02000503000000020004" pitchFamily="2" charset="0"/>
                </a:rPr>
                <a:t>Blacklane</a:t>
              </a:r>
            </a:p>
            <a:p>
              <a:endParaRPr lang="en-GB" sz="600" dirty="0">
                <a:latin typeface="BentonSans Regular" panose="02000503000000020004" pitchFamily="2" charset="0"/>
              </a:endParaRPr>
            </a:p>
          </p:txBody>
        </p:sp>
      </p:grpSp>
    </p:spTree>
    <p:extLst>
      <p:ext uri="{BB962C8B-B14F-4D97-AF65-F5344CB8AC3E}">
        <p14:creationId xmlns:p14="http://schemas.microsoft.com/office/powerpoint/2010/main" val="1098546867"/>
      </p:ext>
    </p:extLst>
  </p:cSld>
  <p:clrMapOvr>
    <a:masterClrMapping/>
  </p:clrMapOvr>
  <p:transition spd="slow"/>
</p:sld>
</file>

<file path=ppt/theme/theme1.xml><?xml version="1.0" encoding="utf-8"?>
<a:theme xmlns:a="http://schemas.openxmlformats.org/drawingml/2006/main" name="Amex">
  <a:themeElements>
    <a:clrScheme name="Amex">
      <a:dk1>
        <a:srgbClr val="53565A"/>
      </a:dk1>
      <a:lt1>
        <a:srgbClr val="FFFFFF"/>
      </a:lt1>
      <a:dk2>
        <a:srgbClr val="00175A"/>
      </a:dk2>
      <a:lt2>
        <a:srgbClr val="006FCF"/>
      </a:lt2>
      <a:accent1>
        <a:srgbClr val="006FCF"/>
      </a:accent1>
      <a:accent2>
        <a:srgbClr val="00175A"/>
      </a:accent2>
      <a:accent3>
        <a:srgbClr val="A7A8AA"/>
      </a:accent3>
      <a:accent4>
        <a:srgbClr val="000000"/>
      </a:accent4>
      <a:accent5>
        <a:srgbClr val="D9D9D6"/>
      </a:accent5>
      <a:accent6>
        <a:srgbClr val="53565A"/>
      </a:accent6>
      <a:hlink>
        <a:srgbClr val="006FCF"/>
      </a:hlink>
      <a:folHlink>
        <a:srgbClr val="006FCF"/>
      </a:folHlink>
    </a:clrScheme>
    <a:fontScheme name="Amex">
      <a:majorFont>
        <a:latin typeface="Guardian Egyp Light"/>
        <a:ea typeface=""/>
        <a:cs typeface=""/>
      </a:majorFont>
      <a:minorFont>
        <a:latin typeface="BentonSans Regular"/>
        <a:ea typeface=""/>
        <a:cs typeface=""/>
      </a:minorFont>
    </a:fontScheme>
    <a:fmtScheme name="Amex">
      <a:fillStyleLst>
        <a:solidFill>
          <a:schemeClr val="phClr"/>
        </a:solidFill>
        <a:solidFill>
          <a:schemeClr val="phClr"/>
        </a:solidFill>
        <a:solidFill>
          <a:schemeClr val="phClr"/>
        </a:solidFill>
      </a:fillStyleLst>
      <a:lnStyleLst>
        <a:ln w="6350" cap="sq" cmpd="sng" algn="ctr">
          <a:solidFill>
            <a:schemeClr val="phClr"/>
          </a:solidFill>
          <a:prstDash val="solid"/>
        </a:ln>
        <a:ln w="6350" cap="sq" cmpd="sng" algn="ctr">
          <a:solidFill>
            <a:schemeClr val="phClr"/>
          </a:solidFill>
          <a:prstDash val="solid"/>
        </a:ln>
        <a:ln w="6350" cap="sq" cmpd="sng" algn="ctr">
          <a:solidFill>
            <a:schemeClr val="phClr"/>
          </a:solidFill>
          <a:prstDash val="solid"/>
        </a:ln>
      </a:lnStyleLst>
      <a:effectStyleLst>
        <a:effectStyle>
          <a:effectLst/>
        </a:effectStyle>
        <a:effectStyle>
          <a:effectLst/>
        </a:effectStyle>
        <a:effectStyle>
          <a:effectLst>
            <a:outerShdw blurRad="190500" dist="63500" dir="2700000" algn="br" rotWithShape="0">
              <a:srgbClr val="000000">
                <a:alpha val="40000"/>
              </a:srgbClr>
            </a:outerShdw>
          </a:effectLst>
        </a:effectStyle>
      </a:effectStyleLst>
      <a:bgFillStyleLst>
        <a:solidFill>
          <a:schemeClr val="phClr"/>
        </a:solidFill>
        <a:solidFill>
          <a:schemeClr val="phClr"/>
        </a:solidFill>
        <a:solidFill>
          <a:schemeClr val="phClr"/>
        </a:solidFill>
      </a:bgFillStyleLst>
    </a:fmtScheme>
  </a:themeElements>
  <a:objectDefaults>
    <a:spDef>
      <a:spPr>
        <a:ln>
          <a:noFill/>
        </a:ln>
      </a:spPr>
      <a:bodyPr/>
      <a:lstStyle>
        <a:defPPr algn="ctr">
          <a:lnSpc>
            <a:spcPct val="100000"/>
          </a:lnSpc>
          <a:defRPr sz="1200"/>
        </a:defPPr>
      </a:lstStyle>
      <a:style>
        <a:lnRef idx="0">
          <a:schemeClr val="accent1"/>
        </a:lnRef>
        <a:fillRef idx="1">
          <a:schemeClr val="accent1"/>
        </a:fillRef>
        <a:effectRef idx="0">
          <a:schemeClr val="dk1"/>
        </a:effectRef>
        <a:fontRef idx="minor">
          <a:schemeClr val="lt1"/>
        </a:fontRef>
      </a:style>
    </a:spDef>
    <a:lnDef>
      <a:spPr>
        <a:ln w="12700" cap="sq"/>
      </a:spPr>
      <a:bodyPr/>
      <a:lstStyle/>
      <a:style>
        <a:lnRef idx="1">
          <a:schemeClr val="accent1"/>
        </a:lnRef>
        <a:fillRef idx="0">
          <a:schemeClr val="accent1"/>
        </a:fillRef>
        <a:effectRef idx="0">
          <a:schemeClr val="dk1"/>
        </a:effectRef>
        <a:fontRef idx="minor">
          <a:schemeClr val="lt1"/>
        </a:fontRef>
      </a:style>
    </a:lnDef>
    <a:txDef>
      <a:spPr>
        <a:noFill/>
      </a:spPr>
      <a:bodyPr wrap="square" lIns="0" tIns="0" rIns="0" bIns="0" rtlCol="0">
        <a:noAutofit/>
      </a:bodyPr>
      <a:lstStyle>
        <a:defPPr marL="171450" indent="-171450">
          <a:lnSpc>
            <a:spcPct val="120000"/>
          </a:lnSpc>
          <a:spcBef>
            <a:spcPts val="900"/>
          </a:spcBef>
          <a:buSzPct val="120000"/>
          <a:buFont typeface="Arial" pitchFamily="34" charset="0"/>
          <a:buChar char="▪"/>
          <a:defRPr sz="1200"/>
        </a:defPPr>
      </a:lstStyle>
    </a:txDef>
  </a:objectDefaults>
  <a:extraClrSchemeLst/>
  <a:custClrLst>
    <a:custClr name="Bright Blue">
      <a:srgbClr val="006FCF"/>
    </a:custClr>
    <a:custClr name="Deep Blue">
      <a:srgbClr val="00175A"/>
    </a:custClr>
    <a:custClr name="White">
      <a:srgbClr val="FFFFFF"/>
    </a:custClr>
    <a:custClr name="Black">
      <a:srgbClr val="000000"/>
    </a:custClr>
    <a:custClr name="Gray 1">
      <a:srgbClr val="D9D9D6"/>
    </a:custClr>
    <a:custClr name="Gray 2">
      <a:srgbClr val="D0D0CE"/>
    </a:custClr>
    <a:custClr name="Gray 3">
      <a:srgbClr val="C8C9C7"/>
    </a:custClr>
    <a:custClr name="Gray 4">
      <a:srgbClr val="BBBCBC"/>
    </a:custClr>
    <a:custClr name="Gray 5">
      <a:srgbClr val="B1B3B3"/>
    </a:custClr>
    <a:custClr name="Gray 6">
      <a:srgbClr val="A7A8AA"/>
    </a:custClr>
    <a:custClr name="Gray 7">
      <a:srgbClr val="97999B"/>
    </a:custClr>
    <a:custClr name="Gray 8">
      <a:srgbClr val="888B8D"/>
    </a:custClr>
    <a:custClr name="Gray 9">
      <a:srgbClr val="75787B"/>
    </a:custClr>
    <a:custClr name="Gray 10">
      <a:srgbClr val="63666A"/>
    </a:custClr>
    <a:custClr name="Gray 11">
      <a:srgbClr val="53565A"/>
    </a:custClr>
  </a:custClrLst>
  <a:extLst>
    <a:ext uri="{05A4C25C-085E-4340-85A3-A5531E510DB2}">
      <thm15:themeFamily xmlns:thm15="http://schemas.microsoft.com/office/thememl/2012/main" name="Amex Business PowerPoint 16x9 07Mar2018" id="{CC8209D2-8CC8-5A4C-B83C-636E8278D0EA}" vid="{D2820C30-69CF-2D46-AF3C-255D58BA1AC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Amex</Template>
  <TotalTime>12090</TotalTime>
  <Words>600</Words>
  <Application>Microsoft Office PowerPoint</Application>
  <PresentationFormat>Affichage à l'écran (16:9)</PresentationFormat>
  <Paragraphs>276</Paragraphs>
  <Slides>4</Slides>
  <Notes>4</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Arial</vt:lpstr>
      <vt:lpstr>BentonSans Regular</vt:lpstr>
      <vt:lpstr>Guardian Egyp Light</vt:lpstr>
      <vt:lpstr>Guardian Egyp Regular</vt:lpstr>
      <vt:lpstr>Wingdings</vt:lpstr>
      <vt:lpstr>Amex</vt:lpstr>
      <vt:lpstr>Popular Taxi Services &amp; Apps: Global Acceptance</vt:lpstr>
      <vt:lpstr>TAXI PROVIDERS </vt:lpstr>
      <vt:lpstr>TAXI PROVIDERS </vt:lpstr>
      <vt:lpstr>TAXI PROVIDERS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American Express PowerPoint template</dc:title>
  <dc:subject/>
  <dc:creator>Microsoft Office User</dc:creator>
  <cp:keywords/>
  <dc:description/>
  <cp:lastModifiedBy>Ambrine Lariche</cp:lastModifiedBy>
  <cp:revision>260</cp:revision>
  <cp:lastPrinted>2018-10-02T12:53:20Z</cp:lastPrinted>
  <dcterms:created xsi:type="dcterms:W3CDTF">2018-03-09T15:58:13Z</dcterms:created>
  <dcterms:modified xsi:type="dcterms:W3CDTF">2024-03-19T10:55:18Z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XPAuthor">
    <vt:lpwstr>Linda Bailey</vt:lpwstr>
  </property>
  <property fmtid="{D5CDD505-2E9C-101B-9397-08002B2CF9AE}" pid="3" name="AXPDataClassification">
    <vt:lpwstr>AXP Interne</vt:lpwstr>
  </property>
  <property fmtid="{D5CDD505-2E9C-101B-9397-08002B2CF9AE}" pid="4" name="AXPDataClassificationForSearch">
    <vt:lpwstr>AXPInternal_UniqueSearchString</vt:lpwstr>
  </property>
</Properties>
</file>