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3600450" cy="3600450"/>
  <p:notesSz cx="6858000" cy="9144000"/>
  <p:defaultTextStyle>
    <a:defPPr>
      <a:defRPr lang="en-US"/>
    </a:defPPr>
    <a:lvl1pPr marL="0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1pPr>
    <a:lvl2pPr marL="172822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2pPr>
    <a:lvl3pPr marL="345643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3pPr>
    <a:lvl4pPr marL="518465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4pPr>
    <a:lvl5pPr marL="691286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5pPr>
    <a:lvl6pPr marL="864108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6pPr>
    <a:lvl7pPr marL="1036930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7pPr>
    <a:lvl8pPr marL="1209751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8pPr>
    <a:lvl9pPr marL="1382573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1856"/>
    <a:srgbClr val="0078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7920"/>
    <p:restoredTop sz="94643"/>
  </p:normalViewPr>
  <p:slideViewPr>
    <p:cSldViewPr snapToGrid="0" snapToObjects="1">
      <p:cViewPr varScale="1">
        <p:scale>
          <a:sx n="304" d="100"/>
          <a:sy n="304" d="100"/>
        </p:scale>
        <p:origin x="1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 Onlin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A09E532-0D99-024B-8693-82F45DCAEA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40CA7D-EAF5-004C-88C1-F3BABBE0F055}"/>
              </a:ext>
            </a:extLst>
          </p:cNvPr>
          <p:cNvSpPr/>
          <p:nvPr userDrawn="1"/>
        </p:nvSpPr>
        <p:spPr>
          <a:xfrm>
            <a:off x="2396947" y="2962141"/>
            <a:ext cx="433589" cy="489397"/>
          </a:xfrm>
          <a:prstGeom prst="rect">
            <a:avLst/>
          </a:prstGeom>
          <a:solidFill>
            <a:srgbClr val="061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3DEFED-D2D4-C642-8B62-D7BC35348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2996" y="3050302"/>
            <a:ext cx="341782" cy="34178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16B4EBA-EAED-1947-B2D4-AC3F19E452C7}"/>
              </a:ext>
            </a:extLst>
          </p:cNvPr>
          <p:cNvSpPr/>
          <p:nvPr userDrawn="1"/>
        </p:nvSpPr>
        <p:spPr>
          <a:xfrm>
            <a:off x="931178" y="3007453"/>
            <a:ext cx="869047" cy="384631"/>
          </a:xfrm>
          <a:prstGeom prst="rect">
            <a:avLst/>
          </a:prstGeom>
          <a:solidFill>
            <a:srgbClr val="061856"/>
          </a:solidFill>
          <a:ln>
            <a:solidFill>
              <a:srgbClr val="0618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9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 Online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13B2B0-B94A-9846-A844-50F46BA09C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405CF2-DFD6-F24B-984F-D49693B82BC8}"/>
              </a:ext>
            </a:extLst>
          </p:cNvPr>
          <p:cNvSpPr/>
          <p:nvPr userDrawn="1"/>
        </p:nvSpPr>
        <p:spPr>
          <a:xfrm>
            <a:off x="2404033" y="2962141"/>
            <a:ext cx="463640" cy="519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6378D6-3B81-F245-B44D-41CEC5906B1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5633" y="3056586"/>
            <a:ext cx="340440" cy="34044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CDDC4D6-04B9-DE49-8798-CCC47890F804}"/>
              </a:ext>
            </a:extLst>
          </p:cNvPr>
          <p:cNvSpPr/>
          <p:nvPr userDrawn="1"/>
        </p:nvSpPr>
        <p:spPr>
          <a:xfrm>
            <a:off x="926983" y="3003259"/>
            <a:ext cx="873242" cy="3937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1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er Takeaway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AC572C-F3C7-E84A-AE0E-3BE6A0D830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CEE9846-2F03-654F-B21F-E409343D4DAD}"/>
              </a:ext>
            </a:extLst>
          </p:cNvPr>
          <p:cNvSpPr/>
          <p:nvPr userDrawn="1"/>
        </p:nvSpPr>
        <p:spPr>
          <a:xfrm>
            <a:off x="2396947" y="2962141"/>
            <a:ext cx="433589" cy="489397"/>
          </a:xfrm>
          <a:prstGeom prst="rect">
            <a:avLst/>
          </a:prstGeom>
          <a:solidFill>
            <a:srgbClr val="061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50CE04-A8DE-C44E-86A7-FFA0C01E12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2996" y="3050302"/>
            <a:ext cx="341782" cy="34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9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keaway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B1D1DA-6AAB-2F46-B9ED-A5CEADED4A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651C4C3-37D5-3342-B7FB-2E5002C2449F}"/>
              </a:ext>
            </a:extLst>
          </p:cNvPr>
          <p:cNvSpPr/>
          <p:nvPr userDrawn="1"/>
        </p:nvSpPr>
        <p:spPr>
          <a:xfrm>
            <a:off x="2404033" y="2962141"/>
            <a:ext cx="463640" cy="519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B8A72C-8035-4742-8ACD-1802288E3D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5633" y="3056586"/>
            <a:ext cx="340440" cy="34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55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'll Deliver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1EF959-6FE3-3045-9A48-246425612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6550"/>
            <a:ext cx="3600450" cy="7245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B61E525-4397-1141-8309-A9BCA5C27E2A}"/>
              </a:ext>
            </a:extLst>
          </p:cNvPr>
          <p:cNvSpPr/>
          <p:nvPr userDrawn="1"/>
        </p:nvSpPr>
        <p:spPr>
          <a:xfrm>
            <a:off x="2396947" y="2962141"/>
            <a:ext cx="433589" cy="489397"/>
          </a:xfrm>
          <a:prstGeom prst="rect">
            <a:avLst/>
          </a:prstGeom>
          <a:solidFill>
            <a:srgbClr val="061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E3E91C-EEAA-C544-8C0A-1D5B1BCB0E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2996" y="3050302"/>
            <a:ext cx="341782" cy="34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038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'll Deliver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839886-DB91-B843-9E29-C51C55C57E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C361834-4B1C-0243-AC8B-F25BE4913A41}"/>
              </a:ext>
            </a:extLst>
          </p:cNvPr>
          <p:cNvSpPr/>
          <p:nvPr userDrawn="1"/>
        </p:nvSpPr>
        <p:spPr>
          <a:xfrm>
            <a:off x="2404033" y="2962141"/>
            <a:ext cx="463640" cy="519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C767DB-3C72-A746-B160-69C0D7CAC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5633" y="3056586"/>
            <a:ext cx="340440" cy="34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80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p Onlin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ED2DC0-C64A-B44D-9796-1935EA18F5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5859"/>
            <a:ext cx="3600450" cy="72459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DBA65F-D778-3942-8DA7-0E019154284C}"/>
              </a:ext>
            </a:extLst>
          </p:cNvPr>
          <p:cNvSpPr/>
          <p:nvPr userDrawn="1"/>
        </p:nvSpPr>
        <p:spPr>
          <a:xfrm>
            <a:off x="2396947" y="2962141"/>
            <a:ext cx="433589" cy="489397"/>
          </a:xfrm>
          <a:prstGeom prst="rect">
            <a:avLst/>
          </a:prstGeom>
          <a:solidFill>
            <a:srgbClr val="061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EC039C-B743-794E-9E34-F33F821838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2996" y="3050302"/>
            <a:ext cx="341782" cy="34178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ACAC492-276A-F941-8ABC-1C5D818F7A9F}"/>
              </a:ext>
            </a:extLst>
          </p:cNvPr>
          <p:cNvSpPr/>
          <p:nvPr userDrawn="1"/>
        </p:nvSpPr>
        <p:spPr>
          <a:xfrm>
            <a:off x="885039" y="2962141"/>
            <a:ext cx="885038" cy="489397"/>
          </a:xfrm>
          <a:prstGeom prst="rect">
            <a:avLst/>
          </a:prstGeom>
          <a:solidFill>
            <a:srgbClr val="061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63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p Online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8889A-F17D-354B-8C9D-496565190F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76550"/>
            <a:ext cx="3600450" cy="7245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914CF4D-763E-5449-A824-58C0B636778D}"/>
              </a:ext>
            </a:extLst>
          </p:cNvPr>
          <p:cNvSpPr/>
          <p:nvPr userDrawn="1"/>
        </p:nvSpPr>
        <p:spPr>
          <a:xfrm>
            <a:off x="2404033" y="2962141"/>
            <a:ext cx="463640" cy="519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CBFAF2-F395-6E4F-A95B-B2681760A0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5633" y="3056586"/>
            <a:ext cx="340440" cy="34044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A3968DC-FFD8-924B-B2CD-DF10C1649D0E}"/>
              </a:ext>
            </a:extLst>
          </p:cNvPr>
          <p:cNvSpPr/>
          <p:nvPr userDrawn="1"/>
        </p:nvSpPr>
        <p:spPr>
          <a:xfrm>
            <a:off x="897622" y="3015842"/>
            <a:ext cx="902603" cy="381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30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191691"/>
            <a:ext cx="310538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958453"/>
            <a:ext cx="310538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4CEB7-7C69-3E41-9306-C590A5A41014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3337084"/>
            <a:ext cx="1215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C21CE-C375-EE4C-AABE-2BCDBDED6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430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9" r:id="rId5"/>
    <p:sldLayoutId id="2147483670" r:id="rId6"/>
    <p:sldLayoutId id="2147483671" r:id="rId7"/>
    <p:sldLayoutId id="2147483672" r:id="rId8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9CF192C-16EF-2C4E-8F0F-4183EC17E6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600450" cy="2876550"/>
          </a:xfrm>
        </p:spPr>
      </p:sp>
    </p:spTree>
    <p:extLst>
      <p:ext uri="{BB962C8B-B14F-4D97-AF65-F5344CB8AC3E}">
        <p14:creationId xmlns:p14="http://schemas.microsoft.com/office/powerpoint/2010/main" val="2195088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AB8DDD8-11CC-B341-8C97-A26F9E1394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600450" cy="2876550"/>
          </a:xfrm>
        </p:spPr>
      </p:sp>
    </p:spTree>
    <p:extLst>
      <p:ext uri="{BB962C8B-B14F-4D97-AF65-F5344CB8AC3E}">
        <p14:creationId xmlns:p14="http://schemas.microsoft.com/office/powerpoint/2010/main" val="3501321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DECD646-0114-4341-B61F-6AF5E2866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056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4D7BC4-33B2-C74C-86FF-97D715A82B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25628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2ED1E6-B52C-514F-BDE5-30341BEC0A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47445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5FB54C9-472E-CB42-B471-9D5F4AC5CF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69754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B619C90-DC45-4E4F-BC18-E08DD1443B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68637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AD6EDF9-7305-2246-9922-9CA34DBDEB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9917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0</Words>
  <Application>Microsoft Macintosh PowerPoint</Application>
  <PresentationFormat>Custom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Spruce</dc:creator>
  <cp:lastModifiedBy>Andy Byles</cp:lastModifiedBy>
  <cp:revision>8</cp:revision>
  <cp:lastPrinted>2020-05-26T05:10:44Z</cp:lastPrinted>
  <dcterms:created xsi:type="dcterms:W3CDTF">2020-05-26T04:11:40Z</dcterms:created>
  <dcterms:modified xsi:type="dcterms:W3CDTF">2020-09-21T03:42:17Z</dcterms:modified>
</cp:coreProperties>
</file>