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62A7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/>
    <p:restoredTop sz="94672"/>
  </p:normalViewPr>
  <p:slideViewPr>
    <p:cSldViewPr>
      <p:cViewPr varScale="1">
        <p:scale>
          <a:sx n="91" d="100"/>
          <a:sy n="91" d="100"/>
        </p:scale>
        <p:origin x="5480" y="19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52015" y="1728976"/>
            <a:ext cx="6258819" cy="22313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body" idx="1"/>
          </p:nvPr>
        </p:nvSpPr>
        <p:spPr>
          <a:xfrm>
            <a:off x="652015" y="1728976"/>
            <a:ext cx="6258819" cy="2237792"/>
          </a:xfrm>
          <a:prstGeom prst="rect">
            <a:avLst/>
          </a:prstGeom>
        </p:spPr>
        <p:txBody>
          <a:bodyPr vert="horz" wrap="square" lIns="0" tIns="349250" rIns="0" bIns="0" rtlCol="0">
            <a:spAutoFit/>
          </a:bodyPr>
          <a:lstStyle/>
          <a:p>
            <a:pPr marR="1270" algn="ctr">
              <a:spcBef>
                <a:spcPts val="2750"/>
              </a:spcBef>
            </a:pPr>
            <a:r>
              <a:rPr lang="en-GB" b="0" spc="-70" dirty="0"/>
              <a:t>ÖPPET</a:t>
            </a:r>
            <a:endParaRPr b="0" spc="-70" dirty="0"/>
          </a:p>
          <a:p>
            <a:pPr algn="ctr">
              <a:lnSpc>
                <a:spcPct val="100000"/>
              </a:lnSpc>
              <a:spcBef>
                <a:spcPts val="1520"/>
              </a:spcBef>
            </a:pPr>
            <a:r>
              <a:rPr lang="en-GB" sz="4000" spc="-40" dirty="0">
                <a:solidFill>
                  <a:srgbClr val="0079C1"/>
                </a:solidFill>
                <a:latin typeface="Benton Sans"/>
                <a:cs typeface="Benton Sans"/>
              </a:rPr>
              <a:t> NYA ÖPPETTIDER</a:t>
            </a: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xmlns="" id="{8A01418E-9821-4041-8654-707A99E7CD5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070959"/>
              </p:ext>
            </p:extLst>
          </p:nvPr>
        </p:nvGraphicFramePr>
        <p:xfrm>
          <a:off x="1413972" y="4550581"/>
          <a:ext cx="4728556" cy="4800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78050">
                  <a:extLst>
                    <a:ext uri="{9D8B030D-6E8A-4147-A177-3AD203B41FA5}">
                      <a16:colId xmlns:a16="http://schemas.microsoft.com/office/drawing/2014/main" xmlns="" val="2554678189"/>
                    </a:ext>
                  </a:extLst>
                </a:gridCol>
                <a:gridCol w="1512762">
                  <a:extLst>
                    <a:ext uri="{9D8B030D-6E8A-4147-A177-3AD203B41FA5}">
                      <a16:colId xmlns:a16="http://schemas.microsoft.com/office/drawing/2014/main" xmlns="" val="1893438404"/>
                    </a:ext>
                  </a:extLst>
                </a:gridCol>
                <a:gridCol w="366821">
                  <a:extLst>
                    <a:ext uri="{9D8B030D-6E8A-4147-A177-3AD203B41FA5}">
                      <a16:colId xmlns:a16="http://schemas.microsoft.com/office/drawing/2014/main" xmlns="" val="172179908"/>
                    </a:ext>
                  </a:extLst>
                </a:gridCol>
                <a:gridCol w="1570923">
                  <a:extLst>
                    <a:ext uri="{9D8B030D-6E8A-4147-A177-3AD203B41FA5}">
                      <a16:colId xmlns:a16="http://schemas.microsoft.com/office/drawing/2014/main" xmlns="" val="1024982391"/>
                    </a:ext>
                  </a:extLst>
                </a:gridCol>
              </a:tblGrid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MÅN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508911234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TIS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654894711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ONS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3385507228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TOR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82840406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FRE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2669624070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LÖR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635189336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SÖN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196240738"/>
                  </a:ext>
                </a:extLst>
              </a:tr>
            </a:tbl>
          </a:graphicData>
        </a:graphic>
      </p:graphicFrame>
      <p:sp>
        <p:nvSpPr>
          <p:cNvPr id="6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>
            <a:spLocks noGrp="1"/>
          </p:cNvSpPr>
          <p:nvPr>
            <p:ph type="body" idx="1"/>
          </p:nvPr>
        </p:nvSpPr>
        <p:spPr>
          <a:xfrm>
            <a:off x="652015" y="1728976"/>
            <a:ext cx="6258819" cy="2237792"/>
          </a:xfrm>
          <a:prstGeom prst="rect">
            <a:avLst/>
          </a:prstGeom>
        </p:spPr>
        <p:txBody>
          <a:bodyPr vert="horz" wrap="square" lIns="0" tIns="349250" rIns="0" bIns="0" rtlCol="0">
            <a:spAutoFit/>
          </a:bodyPr>
          <a:lstStyle/>
          <a:p>
            <a:pPr marR="1270" lvl="0" algn="ctr">
              <a:spcBef>
                <a:spcPts val="2750"/>
              </a:spcBef>
            </a:pPr>
            <a:r>
              <a:rPr lang="en-GB" b="0" spc="-70" dirty="0"/>
              <a:t>ÖPPET</a:t>
            </a:r>
          </a:p>
          <a:p>
            <a:pPr lvl="0" algn="ctr">
              <a:spcBef>
                <a:spcPts val="1520"/>
              </a:spcBef>
            </a:pPr>
            <a:r>
              <a:rPr lang="en-GB" sz="4000" spc="-40" dirty="0">
                <a:solidFill>
                  <a:srgbClr val="0079C1"/>
                </a:solidFill>
                <a:latin typeface="Benton Sans"/>
                <a:cs typeface="Benton Sans"/>
              </a:rPr>
              <a:t> NYA ÖPPETTIDER</a:t>
            </a:r>
          </a:p>
        </p:txBody>
      </p:sp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xmlns="" id="{9F11E01A-AD9A-F142-A46B-D5F540C3091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3364963"/>
              </p:ext>
            </p:extLst>
          </p:nvPr>
        </p:nvGraphicFramePr>
        <p:xfrm>
          <a:off x="1413972" y="4550581"/>
          <a:ext cx="4728556" cy="4800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78050">
                  <a:extLst>
                    <a:ext uri="{9D8B030D-6E8A-4147-A177-3AD203B41FA5}">
                      <a16:colId xmlns:a16="http://schemas.microsoft.com/office/drawing/2014/main" xmlns="" val="2554678189"/>
                    </a:ext>
                  </a:extLst>
                </a:gridCol>
                <a:gridCol w="1512762">
                  <a:extLst>
                    <a:ext uri="{9D8B030D-6E8A-4147-A177-3AD203B41FA5}">
                      <a16:colId xmlns:a16="http://schemas.microsoft.com/office/drawing/2014/main" xmlns="" val="1893438404"/>
                    </a:ext>
                  </a:extLst>
                </a:gridCol>
                <a:gridCol w="366821">
                  <a:extLst>
                    <a:ext uri="{9D8B030D-6E8A-4147-A177-3AD203B41FA5}">
                      <a16:colId xmlns:a16="http://schemas.microsoft.com/office/drawing/2014/main" xmlns="" val="172179908"/>
                    </a:ext>
                  </a:extLst>
                </a:gridCol>
                <a:gridCol w="1570923">
                  <a:extLst>
                    <a:ext uri="{9D8B030D-6E8A-4147-A177-3AD203B41FA5}">
                      <a16:colId xmlns:a16="http://schemas.microsoft.com/office/drawing/2014/main" xmlns="" val="1024982391"/>
                    </a:ext>
                  </a:extLst>
                </a:gridCol>
              </a:tblGrid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MÅN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508911234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TIS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654894711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ONS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3385507228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TOR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82840406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FRE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2669624070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LÖR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635189336"/>
                  </a:ext>
                </a:extLst>
              </a:tr>
              <a:tr h="540131"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SÖN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-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70527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600" b="1" i="0" dirty="0">
                          <a:solidFill>
                            <a:srgbClr val="162A75"/>
                          </a:solidFill>
                          <a:latin typeface="BentonSans" panose="02000503000000020004" pitchFamily="2" charset="77"/>
                        </a:rPr>
                        <a:t>[X:XX]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196240738"/>
                  </a:ext>
                </a:extLst>
              </a:tr>
            </a:tbl>
          </a:graphicData>
        </a:graphic>
      </p:graphicFrame>
      <p:sp>
        <p:nvSpPr>
          <p:cNvPr id="11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132</Words>
  <Application>Microsoft Macintosh PowerPoint</Application>
  <PresentationFormat>Custom</PresentationFormat>
  <Paragraphs>64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Benton Sans</vt:lpstr>
      <vt:lpstr>Benton Sans Black</vt:lpstr>
      <vt:lpstr>BentonSans</vt:lpstr>
      <vt:lpstr>BentonSans-Black</vt:lpstr>
      <vt:lpstr>Calibri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dan@michaelbell.co.uk</cp:lastModifiedBy>
  <cp:revision>5</cp:revision>
  <dcterms:created xsi:type="dcterms:W3CDTF">2020-05-15T11:14:20Z</dcterms:created>
  <dcterms:modified xsi:type="dcterms:W3CDTF">2020-06-03T16:01:01Z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