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62A7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/>
    <p:restoredTop sz="94672"/>
  </p:normalViewPr>
  <p:slideViewPr>
    <p:cSldViewPr>
      <p:cViewPr varScale="1">
        <p:scale>
          <a:sx n="91" d="100"/>
          <a:sy n="91" d="100"/>
        </p:scale>
        <p:origin x="5480" y="19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3000" b="1" i="0">
                <a:solidFill>
                  <a:srgbClr val="162A75"/>
                </a:solidFill>
                <a:latin typeface="Benton Sans"/>
                <a:cs typeface="Benton Sans"/>
              </a:defRPr>
            </a:lvl1pPr>
          </a:lstStyle>
          <a:p>
            <a:pPr marL="12700" marR="5080">
              <a:lnSpc>
                <a:spcPts val="3000"/>
              </a:lnSpc>
              <a:spcBef>
                <a:spcPts val="675"/>
              </a:spcBef>
            </a:pPr>
            <a:r>
              <a:rPr spc="-145" dirty="0"/>
              <a:t>Tap </a:t>
            </a:r>
            <a:r>
              <a:rPr dirty="0"/>
              <a:t>&amp; </a:t>
            </a:r>
            <a:r>
              <a:rPr spc="-15" dirty="0"/>
              <a:t>Go </a:t>
            </a:r>
            <a:r>
              <a:rPr spc="-30" dirty="0"/>
              <a:t>with  </a:t>
            </a:r>
            <a:r>
              <a:rPr spc="-40" dirty="0"/>
              <a:t>Contactless</a:t>
            </a:r>
            <a:r>
              <a:rPr spc="-80" dirty="0"/>
              <a:t> </a:t>
            </a:r>
            <a:r>
              <a:rPr spc="-45" dirty="0"/>
              <a:t>Payments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6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3000" b="1" i="0">
                <a:solidFill>
                  <a:srgbClr val="162A75"/>
                </a:solidFill>
                <a:latin typeface="Benton Sans"/>
                <a:cs typeface="Benton Sans"/>
              </a:defRPr>
            </a:lvl1pPr>
          </a:lstStyle>
          <a:p>
            <a:pPr marL="12700" marR="5080">
              <a:lnSpc>
                <a:spcPts val="3000"/>
              </a:lnSpc>
              <a:spcBef>
                <a:spcPts val="675"/>
              </a:spcBef>
            </a:pPr>
            <a:r>
              <a:rPr spc="-145" dirty="0"/>
              <a:t>Tap </a:t>
            </a:r>
            <a:r>
              <a:rPr dirty="0"/>
              <a:t>&amp; </a:t>
            </a:r>
            <a:r>
              <a:rPr spc="-15" dirty="0"/>
              <a:t>Go </a:t>
            </a:r>
            <a:r>
              <a:rPr spc="-30" dirty="0"/>
              <a:t>with  </a:t>
            </a:r>
            <a:r>
              <a:rPr spc="-40" dirty="0"/>
              <a:t>Contactless</a:t>
            </a:r>
            <a:r>
              <a:rPr spc="-80" dirty="0"/>
              <a:t> </a:t>
            </a:r>
            <a:r>
              <a:rPr spc="-45" dirty="0"/>
              <a:t>Payments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3000" b="1" i="0">
                <a:solidFill>
                  <a:srgbClr val="162A75"/>
                </a:solidFill>
                <a:latin typeface="Benton Sans"/>
                <a:cs typeface="Benton Sans"/>
              </a:defRPr>
            </a:lvl1pPr>
          </a:lstStyle>
          <a:p>
            <a:pPr marL="12700" marR="5080">
              <a:lnSpc>
                <a:spcPts val="3000"/>
              </a:lnSpc>
              <a:spcBef>
                <a:spcPts val="675"/>
              </a:spcBef>
            </a:pPr>
            <a:r>
              <a:rPr spc="-145" dirty="0"/>
              <a:t>Tap </a:t>
            </a:r>
            <a:r>
              <a:rPr dirty="0"/>
              <a:t>&amp; </a:t>
            </a:r>
            <a:r>
              <a:rPr spc="-15" dirty="0"/>
              <a:t>Go </a:t>
            </a:r>
            <a:r>
              <a:rPr spc="-30" dirty="0"/>
              <a:t>with  </a:t>
            </a:r>
            <a:r>
              <a:rPr spc="-40" dirty="0"/>
              <a:t>Contactless</a:t>
            </a:r>
            <a:r>
              <a:rPr spc="-80" dirty="0"/>
              <a:t> </a:t>
            </a:r>
            <a:r>
              <a:rPr spc="-45" dirty="0"/>
              <a:t>Payments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3000" b="1" i="0">
                <a:solidFill>
                  <a:srgbClr val="162A75"/>
                </a:solidFill>
                <a:latin typeface="Benton Sans"/>
                <a:cs typeface="Benton Sans"/>
              </a:defRPr>
            </a:lvl1pPr>
          </a:lstStyle>
          <a:p>
            <a:pPr marL="12700" marR="5080">
              <a:lnSpc>
                <a:spcPts val="3000"/>
              </a:lnSpc>
              <a:spcBef>
                <a:spcPts val="675"/>
              </a:spcBef>
            </a:pPr>
            <a:r>
              <a:rPr spc="-145" dirty="0"/>
              <a:t>Tap </a:t>
            </a:r>
            <a:r>
              <a:rPr dirty="0"/>
              <a:t>&amp; </a:t>
            </a:r>
            <a:r>
              <a:rPr spc="-15" dirty="0"/>
              <a:t>Go </a:t>
            </a:r>
            <a:r>
              <a:rPr spc="-30" dirty="0"/>
              <a:t>with  </a:t>
            </a:r>
            <a:r>
              <a:rPr spc="-40" dirty="0"/>
              <a:t>Contactless</a:t>
            </a:r>
            <a:r>
              <a:rPr spc="-80" dirty="0"/>
              <a:t> </a:t>
            </a:r>
            <a:r>
              <a:rPr spc="-45" dirty="0"/>
              <a:t>Payments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3000" b="1" i="0">
                <a:solidFill>
                  <a:srgbClr val="162A75"/>
                </a:solidFill>
                <a:latin typeface="Benton Sans"/>
                <a:cs typeface="Benton Sans"/>
              </a:defRPr>
            </a:lvl1pPr>
          </a:lstStyle>
          <a:p>
            <a:pPr marL="12700" marR="5080">
              <a:lnSpc>
                <a:spcPts val="3000"/>
              </a:lnSpc>
              <a:spcBef>
                <a:spcPts val="675"/>
              </a:spcBef>
            </a:pPr>
            <a:r>
              <a:rPr spc="-145" dirty="0"/>
              <a:t>Tap </a:t>
            </a:r>
            <a:r>
              <a:rPr dirty="0"/>
              <a:t>&amp; </a:t>
            </a:r>
            <a:r>
              <a:rPr spc="-15" dirty="0"/>
              <a:t>Go </a:t>
            </a:r>
            <a:r>
              <a:rPr spc="-30" dirty="0"/>
              <a:t>with  </a:t>
            </a:r>
            <a:r>
              <a:rPr spc="-40" dirty="0"/>
              <a:t>Contactless</a:t>
            </a:r>
            <a:r>
              <a:rPr spc="-80" dirty="0"/>
              <a:t> </a:t>
            </a:r>
            <a:r>
              <a:rPr spc="-45" dirty="0"/>
              <a:t>Payments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49032" y="2092987"/>
            <a:ext cx="5464784" cy="2463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49032" y="2092987"/>
            <a:ext cx="5464784" cy="2463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981047" y="7906786"/>
            <a:ext cx="4137660" cy="896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000" b="1" i="0">
                <a:solidFill>
                  <a:srgbClr val="162A75"/>
                </a:solidFill>
                <a:latin typeface="Benton Sans"/>
                <a:cs typeface="Benton Sans"/>
              </a:defRPr>
            </a:lvl1pPr>
          </a:lstStyle>
          <a:p>
            <a:pPr marL="12700" marR="5080">
              <a:lnSpc>
                <a:spcPts val="3000"/>
              </a:lnSpc>
              <a:spcBef>
                <a:spcPts val="675"/>
              </a:spcBef>
            </a:pPr>
            <a:r>
              <a:rPr spc="-145" dirty="0"/>
              <a:t>Tap </a:t>
            </a:r>
            <a:r>
              <a:rPr dirty="0"/>
              <a:t>&amp; </a:t>
            </a:r>
            <a:r>
              <a:rPr spc="-15" dirty="0"/>
              <a:t>Go </a:t>
            </a:r>
            <a:r>
              <a:rPr spc="-30" dirty="0"/>
              <a:t>with  </a:t>
            </a:r>
            <a:r>
              <a:rPr spc="-40" dirty="0"/>
              <a:t>Contactless</a:t>
            </a:r>
            <a:r>
              <a:rPr spc="-80" dirty="0"/>
              <a:t> </a:t>
            </a:r>
            <a:r>
              <a:rPr spc="-45" dirty="0"/>
              <a:t>Payments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>
            <a:spLocks noGrp="1"/>
          </p:cNvSpPr>
          <p:nvPr>
            <p:ph type="body" idx="1"/>
          </p:nvPr>
        </p:nvSpPr>
        <p:spPr>
          <a:xfrm>
            <a:off x="429035" y="2407636"/>
            <a:ext cx="6698430" cy="1710212"/>
          </a:xfrm>
          <a:prstGeom prst="rect">
            <a:avLst/>
          </a:prstGeom>
        </p:spPr>
        <p:txBody>
          <a:bodyPr vert="horz" wrap="square" lIns="0" tIns="165100" rIns="0" bIns="0" rtlCol="0">
            <a:spAutoFit/>
          </a:bodyPr>
          <a:lstStyle/>
          <a:p>
            <a:pPr marL="33020" marR="5715" indent="-32384" algn="ctr">
              <a:lnSpc>
                <a:spcPts val="6000"/>
              </a:lnSpc>
              <a:spcBef>
                <a:spcPts val="1300"/>
              </a:spcBef>
            </a:pPr>
            <a:r>
              <a:rPr lang="en-GB" b="0" spc="-60" dirty="0"/>
              <a:t>FÖR BÅDE DIN </a:t>
            </a:r>
            <a:br>
              <a:rPr lang="en-GB" b="0" spc="-60" dirty="0"/>
            </a:br>
            <a:r>
              <a:rPr lang="en-GB" b="0" spc="-60" dirty="0"/>
              <a:t>OCH VÅR SKULL</a:t>
            </a:r>
          </a:p>
        </p:txBody>
      </p:sp>
      <p:sp>
        <p:nvSpPr>
          <p:cNvPr id="6" name="object 6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769440" y="5160869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898396" y="5258072"/>
            <a:ext cx="546100" cy="609600"/>
          </a:xfrm>
          <a:custGeom>
            <a:avLst/>
            <a:gdLst/>
            <a:ahLst/>
            <a:cxnLst/>
            <a:rect l="l" t="t" r="r" b="b"/>
            <a:pathLst>
              <a:path w="546100" h="609600">
                <a:moveTo>
                  <a:pt x="273040" y="0"/>
                </a:moveTo>
                <a:lnTo>
                  <a:pt x="26352" y="133140"/>
                </a:lnTo>
                <a:lnTo>
                  <a:pt x="1831" y="164835"/>
                </a:lnTo>
                <a:lnTo>
                  <a:pt x="0" y="178466"/>
                </a:lnTo>
                <a:lnTo>
                  <a:pt x="100" y="431755"/>
                </a:lnTo>
                <a:lnTo>
                  <a:pt x="15376" y="467939"/>
                </a:lnTo>
                <a:lnTo>
                  <a:pt x="246722" y="602595"/>
                </a:lnTo>
                <a:lnTo>
                  <a:pt x="273049" y="609593"/>
                </a:lnTo>
                <a:lnTo>
                  <a:pt x="279928" y="609144"/>
                </a:lnTo>
                <a:lnTo>
                  <a:pt x="286670" y="607814"/>
                </a:lnTo>
                <a:lnTo>
                  <a:pt x="293184" y="605623"/>
                </a:lnTo>
                <a:lnTo>
                  <a:pt x="299377" y="602595"/>
                </a:lnTo>
                <a:lnTo>
                  <a:pt x="352612" y="572090"/>
                </a:lnTo>
                <a:lnTo>
                  <a:pt x="270217" y="572090"/>
                </a:lnTo>
                <a:lnTo>
                  <a:pt x="41059" y="440785"/>
                </a:lnTo>
                <a:lnTo>
                  <a:pt x="38303" y="436060"/>
                </a:lnTo>
                <a:lnTo>
                  <a:pt x="38303" y="173412"/>
                </a:lnTo>
                <a:lnTo>
                  <a:pt x="41059" y="168700"/>
                </a:lnTo>
                <a:lnTo>
                  <a:pt x="268033" y="38639"/>
                </a:lnTo>
                <a:lnTo>
                  <a:pt x="270522" y="37979"/>
                </a:lnTo>
                <a:lnTo>
                  <a:pt x="353657" y="37979"/>
                </a:lnTo>
                <a:lnTo>
                  <a:pt x="299377" y="6877"/>
                </a:lnTo>
                <a:lnTo>
                  <a:pt x="286645" y="1719"/>
                </a:lnTo>
                <a:lnTo>
                  <a:pt x="273040" y="0"/>
                </a:lnTo>
                <a:close/>
              </a:path>
              <a:path w="546100" h="609600">
                <a:moveTo>
                  <a:pt x="353657" y="37979"/>
                </a:moveTo>
                <a:lnTo>
                  <a:pt x="275577" y="37979"/>
                </a:lnTo>
                <a:lnTo>
                  <a:pt x="278066" y="38639"/>
                </a:lnTo>
                <a:lnTo>
                  <a:pt x="505028" y="168700"/>
                </a:lnTo>
                <a:lnTo>
                  <a:pt x="507784" y="173412"/>
                </a:lnTo>
                <a:lnTo>
                  <a:pt x="507776" y="436060"/>
                </a:lnTo>
                <a:lnTo>
                  <a:pt x="505040" y="440785"/>
                </a:lnTo>
                <a:lnTo>
                  <a:pt x="275882" y="572090"/>
                </a:lnTo>
                <a:lnTo>
                  <a:pt x="352612" y="572090"/>
                </a:lnTo>
                <a:lnTo>
                  <a:pt x="519722" y="476332"/>
                </a:lnTo>
                <a:lnTo>
                  <a:pt x="544266" y="444642"/>
                </a:lnTo>
                <a:lnTo>
                  <a:pt x="546099" y="178466"/>
                </a:lnTo>
                <a:lnTo>
                  <a:pt x="544266" y="164835"/>
                </a:lnTo>
                <a:lnTo>
                  <a:pt x="539013" y="152312"/>
                </a:lnTo>
                <a:lnTo>
                  <a:pt x="530712" y="141535"/>
                </a:lnTo>
                <a:lnTo>
                  <a:pt x="519734" y="133140"/>
                </a:lnTo>
                <a:lnTo>
                  <a:pt x="353657" y="37979"/>
                </a:lnTo>
                <a:close/>
              </a:path>
              <a:path w="546100" h="609600">
                <a:moveTo>
                  <a:pt x="274764" y="126892"/>
                </a:moveTo>
                <a:lnTo>
                  <a:pt x="272554" y="126904"/>
                </a:lnTo>
                <a:lnTo>
                  <a:pt x="271101" y="126904"/>
                </a:lnTo>
                <a:lnTo>
                  <a:pt x="244026" y="131120"/>
                </a:lnTo>
                <a:lnTo>
                  <a:pt x="218617" y="144813"/>
                </a:lnTo>
                <a:lnTo>
                  <a:pt x="199324" y="169481"/>
                </a:lnTo>
                <a:lnTo>
                  <a:pt x="190512" y="206635"/>
                </a:lnTo>
                <a:lnTo>
                  <a:pt x="189885" y="217091"/>
                </a:lnTo>
                <a:lnTo>
                  <a:pt x="190920" y="240223"/>
                </a:lnTo>
                <a:lnTo>
                  <a:pt x="197368" y="269275"/>
                </a:lnTo>
                <a:lnTo>
                  <a:pt x="212978" y="297491"/>
                </a:lnTo>
                <a:lnTo>
                  <a:pt x="212225" y="300907"/>
                </a:lnTo>
                <a:lnTo>
                  <a:pt x="211594" y="303028"/>
                </a:lnTo>
                <a:lnTo>
                  <a:pt x="211137" y="304323"/>
                </a:lnTo>
                <a:lnTo>
                  <a:pt x="202182" y="309338"/>
                </a:lnTo>
                <a:lnTo>
                  <a:pt x="189220" y="316712"/>
                </a:lnTo>
                <a:lnTo>
                  <a:pt x="155854" y="336340"/>
                </a:lnTo>
                <a:lnTo>
                  <a:pt x="127433" y="365001"/>
                </a:lnTo>
                <a:lnTo>
                  <a:pt x="119748" y="396322"/>
                </a:lnTo>
                <a:lnTo>
                  <a:pt x="119913" y="397998"/>
                </a:lnTo>
                <a:lnTo>
                  <a:pt x="123869" y="411395"/>
                </a:lnTo>
                <a:lnTo>
                  <a:pt x="132054" y="422097"/>
                </a:lnTo>
                <a:lnTo>
                  <a:pt x="143459" y="429188"/>
                </a:lnTo>
                <a:lnTo>
                  <a:pt x="157073" y="431755"/>
                </a:lnTo>
                <a:lnTo>
                  <a:pt x="388823" y="431755"/>
                </a:lnTo>
                <a:lnTo>
                  <a:pt x="422097" y="411256"/>
                </a:lnTo>
                <a:lnTo>
                  <a:pt x="426133" y="396322"/>
                </a:lnTo>
                <a:lnTo>
                  <a:pt x="426034" y="394557"/>
                </a:lnTo>
                <a:lnTo>
                  <a:pt x="425965" y="394074"/>
                </a:lnTo>
                <a:lnTo>
                  <a:pt x="158381" y="394074"/>
                </a:lnTo>
                <a:lnTo>
                  <a:pt x="159836" y="386634"/>
                </a:lnTo>
                <a:lnTo>
                  <a:pt x="196832" y="356399"/>
                </a:lnTo>
                <a:lnTo>
                  <a:pt x="232600" y="336048"/>
                </a:lnTo>
                <a:lnTo>
                  <a:pt x="239756" y="330512"/>
                </a:lnTo>
                <a:lnTo>
                  <a:pt x="244917" y="322714"/>
                </a:lnTo>
                <a:lnTo>
                  <a:pt x="248572" y="312986"/>
                </a:lnTo>
                <a:lnTo>
                  <a:pt x="251205" y="301656"/>
                </a:lnTo>
                <a:lnTo>
                  <a:pt x="251599" y="300158"/>
                </a:lnTo>
                <a:lnTo>
                  <a:pt x="252260" y="297834"/>
                </a:lnTo>
                <a:lnTo>
                  <a:pt x="254990" y="284448"/>
                </a:lnTo>
                <a:lnTo>
                  <a:pt x="246430" y="277158"/>
                </a:lnTo>
                <a:lnTo>
                  <a:pt x="235491" y="261854"/>
                </a:lnTo>
                <a:lnTo>
                  <a:pt x="229914" y="242749"/>
                </a:lnTo>
                <a:lnTo>
                  <a:pt x="228157" y="223989"/>
                </a:lnTo>
                <a:lnTo>
                  <a:pt x="228676" y="209721"/>
                </a:lnTo>
                <a:lnTo>
                  <a:pt x="246172" y="172253"/>
                </a:lnTo>
                <a:lnTo>
                  <a:pt x="274764" y="165004"/>
                </a:lnTo>
                <a:lnTo>
                  <a:pt x="342767" y="165004"/>
                </a:lnTo>
                <a:lnTo>
                  <a:pt x="327312" y="144967"/>
                </a:lnTo>
                <a:lnTo>
                  <a:pt x="301909" y="131139"/>
                </a:lnTo>
                <a:lnTo>
                  <a:pt x="274845" y="126904"/>
                </a:lnTo>
                <a:lnTo>
                  <a:pt x="272554" y="126904"/>
                </a:lnTo>
                <a:lnTo>
                  <a:pt x="274764" y="126892"/>
                </a:lnTo>
                <a:close/>
              </a:path>
              <a:path w="546100" h="609600">
                <a:moveTo>
                  <a:pt x="342767" y="165004"/>
                </a:moveTo>
                <a:lnTo>
                  <a:pt x="274764" y="165004"/>
                </a:lnTo>
                <a:lnTo>
                  <a:pt x="287477" y="166540"/>
                </a:lnTo>
                <a:lnTo>
                  <a:pt x="300934" y="172929"/>
                </a:lnTo>
                <a:lnTo>
                  <a:pt x="311945" y="186843"/>
                </a:lnTo>
                <a:lnTo>
                  <a:pt x="317322" y="210953"/>
                </a:lnTo>
                <a:lnTo>
                  <a:pt x="317779" y="224117"/>
                </a:lnTo>
                <a:lnTo>
                  <a:pt x="316014" y="242536"/>
                </a:lnTo>
                <a:lnTo>
                  <a:pt x="310439" y="261715"/>
                </a:lnTo>
                <a:lnTo>
                  <a:pt x="299465" y="277158"/>
                </a:lnTo>
                <a:lnTo>
                  <a:pt x="291591" y="283864"/>
                </a:lnTo>
                <a:lnTo>
                  <a:pt x="293306" y="297072"/>
                </a:lnTo>
                <a:lnTo>
                  <a:pt x="293700" y="298621"/>
                </a:lnTo>
                <a:lnTo>
                  <a:pt x="294131" y="300170"/>
                </a:lnTo>
                <a:lnTo>
                  <a:pt x="297403" y="313602"/>
                </a:lnTo>
                <a:lnTo>
                  <a:pt x="301521" y="323805"/>
                </a:lnTo>
                <a:lnTo>
                  <a:pt x="306628" y="331103"/>
                </a:lnTo>
                <a:lnTo>
                  <a:pt x="312864" y="335819"/>
                </a:lnTo>
                <a:lnTo>
                  <a:pt x="330883" y="345928"/>
                </a:lnTo>
                <a:lnTo>
                  <a:pt x="349084" y="356408"/>
                </a:lnTo>
                <a:lnTo>
                  <a:pt x="383151" y="380064"/>
                </a:lnTo>
                <a:lnTo>
                  <a:pt x="387489" y="393655"/>
                </a:lnTo>
                <a:lnTo>
                  <a:pt x="158381" y="394074"/>
                </a:lnTo>
                <a:lnTo>
                  <a:pt x="425965" y="394074"/>
                </a:lnTo>
                <a:lnTo>
                  <a:pt x="407828" y="350115"/>
                </a:lnTo>
                <a:lnTo>
                  <a:pt x="372585" y="325944"/>
                </a:lnTo>
                <a:lnTo>
                  <a:pt x="334670" y="304272"/>
                </a:lnTo>
                <a:lnTo>
                  <a:pt x="334187" y="303002"/>
                </a:lnTo>
                <a:lnTo>
                  <a:pt x="333511" y="300894"/>
                </a:lnTo>
                <a:lnTo>
                  <a:pt x="332785" y="297834"/>
                </a:lnTo>
                <a:lnTo>
                  <a:pt x="332865" y="297491"/>
                </a:lnTo>
                <a:lnTo>
                  <a:pt x="348474" y="269491"/>
                </a:lnTo>
                <a:lnTo>
                  <a:pt x="354987" y="240526"/>
                </a:lnTo>
                <a:lnTo>
                  <a:pt x="356066" y="217689"/>
                </a:lnTo>
                <a:lnTo>
                  <a:pt x="355485" y="207867"/>
                </a:lnTo>
                <a:lnTo>
                  <a:pt x="346621" y="170001"/>
                </a:lnTo>
                <a:lnTo>
                  <a:pt x="342767" y="165004"/>
                </a:lnTo>
                <a:close/>
              </a:path>
              <a:path w="546100" h="609600">
                <a:moveTo>
                  <a:pt x="274548" y="165017"/>
                </a:moveTo>
                <a:lnTo>
                  <a:pt x="271843" y="165017"/>
                </a:lnTo>
                <a:lnTo>
                  <a:pt x="273684" y="165068"/>
                </a:lnTo>
                <a:lnTo>
                  <a:pt x="274548" y="16501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 txBox="1"/>
          <p:nvPr/>
        </p:nvSpPr>
        <p:spPr>
          <a:xfrm>
            <a:off x="1979546" y="5284627"/>
            <a:ext cx="4823460" cy="47448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Håll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avståndet</a:t>
            </a:r>
            <a:endParaRPr lang="en-GB" sz="3000" b="1" spc="-45" dirty="0">
              <a:solidFill>
                <a:srgbClr val="162A75"/>
              </a:solidFill>
              <a:latin typeface="Benton Sans"/>
              <a:cs typeface="Benton Sans"/>
            </a:endParaRPr>
          </a:p>
        </p:txBody>
      </p:sp>
      <p:sp>
        <p:nvSpPr>
          <p:cNvPr id="12" name="object 12"/>
          <p:cNvSpPr/>
          <p:nvPr/>
        </p:nvSpPr>
        <p:spPr>
          <a:xfrm>
            <a:off x="770940" y="6548443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7FAC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906266" y="6683743"/>
            <a:ext cx="533400" cy="533400"/>
          </a:xfrm>
          <a:custGeom>
            <a:avLst/>
            <a:gdLst/>
            <a:ahLst/>
            <a:cxnLst/>
            <a:rect l="l" t="t" r="r" b="b"/>
            <a:pathLst>
              <a:path w="533400" h="533400">
                <a:moveTo>
                  <a:pt x="177158" y="285260"/>
                </a:moveTo>
                <a:lnTo>
                  <a:pt x="138872" y="293798"/>
                </a:lnTo>
                <a:lnTo>
                  <a:pt x="101277" y="316268"/>
                </a:lnTo>
                <a:lnTo>
                  <a:pt x="6027" y="405168"/>
                </a:lnTo>
                <a:lnTo>
                  <a:pt x="0" y="418093"/>
                </a:lnTo>
                <a:lnTo>
                  <a:pt x="961" y="425167"/>
                </a:lnTo>
                <a:lnTo>
                  <a:pt x="4630" y="431571"/>
                </a:lnTo>
                <a:lnTo>
                  <a:pt x="90939" y="531152"/>
                </a:lnTo>
                <a:lnTo>
                  <a:pt x="96235" y="533400"/>
                </a:lnTo>
                <a:lnTo>
                  <a:pt x="105570" y="533400"/>
                </a:lnTo>
                <a:lnTo>
                  <a:pt x="109583" y="532142"/>
                </a:lnTo>
                <a:lnTo>
                  <a:pt x="167844" y="488454"/>
                </a:lnTo>
                <a:lnTo>
                  <a:pt x="104351" y="488454"/>
                </a:lnTo>
                <a:lnTo>
                  <a:pt x="45448" y="420497"/>
                </a:lnTo>
                <a:lnTo>
                  <a:pt x="126919" y="344449"/>
                </a:lnTo>
                <a:lnTo>
                  <a:pt x="134365" y="338898"/>
                </a:lnTo>
                <a:lnTo>
                  <a:pt x="152487" y="329401"/>
                </a:lnTo>
                <a:lnTo>
                  <a:pt x="178500" y="323602"/>
                </a:lnTo>
                <a:lnTo>
                  <a:pt x="400261" y="323602"/>
                </a:lnTo>
                <a:lnTo>
                  <a:pt x="421447" y="307632"/>
                </a:lnTo>
                <a:lnTo>
                  <a:pt x="358147" y="307632"/>
                </a:lnTo>
                <a:lnTo>
                  <a:pt x="348675" y="304800"/>
                </a:lnTo>
                <a:lnTo>
                  <a:pt x="279369" y="304800"/>
                </a:lnTo>
                <a:lnTo>
                  <a:pt x="263598" y="303442"/>
                </a:lnTo>
                <a:lnTo>
                  <a:pt x="247145" y="300247"/>
                </a:lnTo>
                <a:lnTo>
                  <a:pt x="232780" y="296527"/>
                </a:lnTo>
                <a:lnTo>
                  <a:pt x="223273" y="293598"/>
                </a:lnTo>
                <a:lnTo>
                  <a:pt x="177158" y="285260"/>
                </a:lnTo>
                <a:close/>
              </a:path>
              <a:path w="533400" h="533400">
                <a:moveTo>
                  <a:pt x="527643" y="273632"/>
                </a:moveTo>
                <a:lnTo>
                  <a:pt x="471184" y="273632"/>
                </a:lnTo>
                <a:lnTo>
                  <a:pt x="478520" y="274100"/>
                </a:lnTo>
                <a:lnTo>
                  <a:pt x="483962" y="276555"/>
                </a:lnTo>
                <a:lnTo>
                  <a:pt x="487281" y="279222"/>
                </a:lnTo>
                <a:lnTo>
                  <a:pt x="493421" y="288521"/>
                </a:lnTo>
                <a:lnTo>
                  <a:pt x="495390" y="296105"/>
                </a:lnTo>
                <a:lnTo>
                  <a:pt x="494825" y="301733"/>
                </a:lnTo>
                <a:lnTo>
                  <a:pt x="493364" y="305168"/>
                </a:lnTo>
                <a:lnTo>
                  <a:pt x="360383" y="438150"/>
                </a:lnTo>
                <a:lnTo>
                  <a:pt x="173655" y="438150"/>
                </a:lnTo>
                <a:lnTo>
                  <a:pt x="169641" y="439483"/>
                </a:lnTo>
                <a:lnTo>
                  <a:pt x="104351" y="488454"/>
                </a:lnTo>
                <a:lnTo>
                  <a:pt x="167844" y="488454"/>
                </a:lnTo>
                <a:lnTo>
                  <a:pt x="184119" y="476250"/>
                </a:lnTo>
                <a:lnTo>
                  <a:pt x="373324" y="476250"/>
                </a:lnTo>
                <a:lnTo>
                  <a:pt x="521965" y="330454"/>
                </a:lnTo>
                <a:lnTo>
                  <a:pt x="533352" y="298980"/>
                </a:lnTo>
                <a:lnTo>
                  <a:pt x="529909" y="277381"/>
                </a:lnTo>
                <a:lnTo>
                  <a:pt x="527643" y="273632"/>
                </a:lnTo>
                <a:close/>
              </a:path>
              <a:path w="533400" h="533400">
                <a:moveTo>
                  <a:pt x="336964" y="368300"/>
                </a:moveTo>
                <a:lnTo>
                  <a:pt x="228569" y="368300"/>
                </a:lnTo>
                <a:lnTo>
                  <a:pt x="221157" y="369797"/>
                </a:lnTo>
                <a:lnTo>
                  <a:pt x="215101" y="373881"/>
                </a:lnTo>
                <a:lnTo>
                  <a:pt x="211017" y="379937"/>
                </a:lnTo>
                <a:lnTo>
                  <a:pt x="209519" y="387350"/>
                </a:lnTo>
                <a:lnTo>
                  <a:pt x="211017" y="394762"/>
                </a:lnTo>
                <a:lnTo>
                  <a:pt x="215101" y="400818"/>
                </a:lnTo>
                <a:lnTo>
                  <a:pt x="221157" y="404902"/>
                </a:lnTo>
                <a:lnTo>
                  <a:pt x="228569" y="406400"/>
                </a:lnTo>
                <a:lnTo>
                  <a:pt x="335922" y="406400"/>
                </a:lnTo>
                <a:lnTo>
                  <a:pt x="377629" y="393128"/>
                </a:lnTo>
                <a:lnTo>
                  <a:pt x="391749" y="368604"/>
                </a:lnTo>
                <a:lnTo>
                  <a:pt x="342349" y="368604"/>
                </a:lnTo>
                <a:lnTo>
                  <a:pt x="336964" y="368300"/>
                </a:lnTo>
                <a:close/>
              </a:path>
              <a:path w="533400" h="533400">
                <a:moveTo>
                  <a:pt x="392768" y="342760"/>
                </a:moveTo>
                <a:lnTo>
                  <a:pt x="340406" y="342760"/>
                </a:lnTo>
                <a:lnTo>
                  <a:pt x="348978" y="343382"/>
                </a:lnTo>
                <a:lnTo>
                  <a:pt x="355569" y="349542"/>
                </a:lnTo>
                <a:lnTo>
                  <a:pt x="355569" y="355739"/>
                </a:lnTo>
                <a:lnTo>
                  <a:pt x="355099" y="362013"/>
                </a:lnTo>
                <a:lnTo>
                  <a:pt x="348330" y="368376"/>
                </a:lnTo>
                <a:lnTo>
                  <a:pt x="342349" y="368604"/>
                </a:lnTo>
                <a:lnTo>
                  <a:pt x="391749" y="368604"/>
                </a:lnTo>
                <a:lnTo>
                  <a:pt x="393374" y="360335"/>
                </a:lnTo>
                <a:lnTo>
                  <a:pt x="393661" y="355739"/>
                </a:lnTo>
                <a:lnTo>
                  <a:pt x="393669" y="346049"/>
                </a:lnTo>
                <a:lnTo>
                  <a:pt x="392768" y="342760"/>
                </a:lnTo>
                <a:close/>
              </a:path>
              <a:path w="533400" h="533400">
                <a:moveTo>
                  <a:pt x="400261" y="323602"/>
                </a:moveTo>
                <a:lnTo>
                  <a:pt x="178500" y="323602"/>
                </a:lnTo>
                <a:lnTo>
                  <a:pt x="209621" y="329145"/>
                </a:lnTo>
                <a:lnTo>
                  <a:pt x="217017" y="331530"/>
                </a:lnTo>
                <a:lnTo>
                  <a:pt x="233937" y="336232"/>
                </a:lnTo>
                <a:lnTo>
                  <a:pt x="256136" y="340829"/>
                </a:lnTo>
                <a:lnTo>
                  <a:pt x="279369" y="342900"/>
                </a:lnTo>
                <a:lnTo>
                  <a:pt x="337383" y="342887"/>
                </a:lnTo>
                <a:lnTo>
                  <a:pt x="337815" y="342849"/>
                </a:lnTo>
                <a:lnTo>
                  <a:pt x="340406" y="342760"/>
                </a:lnTo>
                <a:lnTo>
                  <a:pt x="392768" y="342760"/>
                </a:lnTo>
                <a:lnTo>
                  <a:pt x="391574" y="338404"/>
                </a:lnTo>
                <a:lnTo>
                  <a:pt x="388627" y="332371"/>
                </a:lnTo>
                <a:lnTo>
                  <a:pt x="400261" y="323602"/>
                </a:lnTo>
                <a:close/>
              </a:path>
              <a:path w="533400" h="533400">
                <a:moveTo>
                  <a:pt x="465511" y="235904"/>
                </a:moveTo>
                <a:lnTo>
                  <a:pt x="441421" y="244970"/>
                </a:lnTo>
                <a:lnTo>
                  <a:pt x="440939" y="245262"/>
                </a:lnTo>
                <a:lnTo>
                  <a:pt x="358147" y="307632"/>
                </a:lnTo>
                <a:lnTo>
                  <a:pt x="421447" y="307632"/>
                </a:lnTo>
                <a:lnTo>
                  <a:pt x="462186" y="276923"/>
                </a:lnTo>
                <a:lnTo>
                  <a:pt x="471184" y="273632"/>
                </a:lnTo>
                <a:lnTo>
                  <a:pt x="527643" y="273632"/>
                </a:lnTo>
                <a:lnTo>
                  <a:pt x="515678" y="253834"/>
                </a:lnTo>
                <a:lnTo>
                  <a:pt x="504076" y="244413"/>
                </a:lnTo>
                <a:lnTo>
                  <a:pt x="486875" y="237077"/>
                </a:lnTo>
                <a:lnTo>
                  <a:pt x="465511" y="235904"/>
                </a:lnTo>
                <a:close/>
              </a:path>
              <a:path w="533400" h="533400">
                <a:moveTo>
                  <a:pt x="348038" y="304609"/>
                </a:moveTo>
                <a:lnTo>
                  <a:pt x="339047" y="304673"/>
                </a:lnTo>
                <a:lnTo>
                  <a:pt x="336037" y="304800"/>
                </a:lnTo>
                <a:lnTo>
                  <a:pt x="348675" y="304800"/>
                </a:lnTo>
                <a:lnTo>
                  <a:pt x="348038" y="304609"/>
                </a:lnTo>
                <a:close/>
              </a:path>
              <a:path w="533400" h="533400">
                <a:moveTo>
                  <a:pt x="203703" y="0"/>
                </a:moveTo>
                <a:lnTo>
                  <a:pt x="171587" y="6949"/>
                </a:lnTo>
                <a:lnTo>
                  <a:pt x="142860" y="26879"/>
                </a:lnTo>
                <a:lnTo>
                  <a:pt x="122196" y="58410"/>
                </a:lnTo>
                <a:lnTo>
                  <a:pt x="114269" y="100164"/>
                </a:lnTo>
                <a:lnTo>
                  <a:pt x="117355" y="124065"/>
                </a:lnTo>
                <a:lnTo>
                  <a:pt x="142286" y="172218"/>
                </a:lnTo>
                <a:lnTo>
                  <a:pt x="182527" y="213407"/>
                </a:lnTo>
                <a:lnTo>
                  <a:pt x="226992" y="246539"/>
                </a:lnTo>
                <a:lnTo>
                  <a:pt x="261881" y="266700"/>
                </a:lnTo>
                <a:lnTo>
                  <a:pt x="271470" y="266700"/>
                </a:lnTo>
                <a:lnTo>
                  <a:pt x="306361" y="246537"/>
                </a:lnTo>
                <a:lnTo>
                  <a:pt x="334138" y="226644"/>
                </a:lnTo>
                <a:lnTo>
                  <a:pt x="266669" y="226644"/>
                </a:lnTo>
                <a:lnTo>
                  <a:pt x="244407" y="212351"/>
                </a:lnTo>
                <a:lnTo>
                  <a:pt x="206524" y="183810"/>
                </a:lnTo>
                <a:lnTo>
                  <a:pt x="174160" y="151078"/>
                </a:lnTo>
                <a:lnTo>
                  <a:pt x="154802" y="116275"/>
                </a:lnTo>
                <a:lnTo>
                  <a:pt x="152369" y="100164"/>
                </a:lnTo>
                <a:lnTo>
                  <a:pt x="157393" y="72406"/>
                </a:lnTo>
                <a:lnTo>
                  <a:pt x="170045" y="53078"/>
                </a:lnTo>
                <a:lnTo>
                  <a:pt x="186691" y="41777"/>
                </a:lnTo>
                <a:lnTo>
                  <a:pt x="203703" y="38100"/>
                </a:lnTo>
                <a:lnTo>
                  <a:pt x="397837" y="38100"/>
                </a:lnTo>
                <a:lnTo>
                  <a:pt x="390485" y="26879"/>
                </a:lnTo>
                <a:lnTo>
                  <a:pt x="385113" y="23152"/>
                </a:lnTo>
                <a:lnTo>
                  <a:pt x="266669" y="23152"/>
                </a:lnTo>
                <a:lnTo>
                  <a:pt x="252821" y="13115"/>
                </a:lnTo>
                <a:lnTo>
                  <a:pt x="237629" y="5870"/>
                </a:lnTo>
                <a:lnTo>
                  <a:pt x="221215" y="1477"/>
                </a:lnTo>
                <a:lnTo>
                  <a:pt x="203703" y="0"/>
                </a:lnTo>
                <a:close/>
              </a:path>
              <a:path w="533400" h="533400">
                <a:moveTo>
                  <a:pt x="397837" y="38100"/>
                </a:moveTo>
                <a:lnTo>
                  <a:pt x="329649" y="38100"/>
                </a:lnTo>
                <a:lnTo>
                  <a:pt x="346658" y="41777"/>
                </a:lnTo>
                <a:lnTo>
                  <a:pt x="363300" y="53078"/>
                </a:lnTo>
                <a:lnTo>
                  <a:pt x="375947" y="72406"/>
                </a:lnTo>
                <a:lnTo>
                  <a:pt x="380969" y="100164"/>
                </a:lnTo>
                <a:lnTo>
                  <a:pt x="378538" y="116275"/>
                </a:lnTo>
                <a:lnTo>
                  <a:pt x="359184" y="151078"/>
                </a:lnTo>
                <a:lnTo>
                  <a:pt x="326828" y="183812"/>
                </a:lnTo>
                <a:lnTo>
                  <a:pt x="288940" y="212357"/>
                </a:lnTo>
                <a:lnTo>
                  <a:pt x="266669" y="226644"/>
                </a:lnTo>
                <a:lnTo>
                  <a:pt x="334138" y="226644"/>
                </a:lnTo>
                <a:lnTo>
                  <a:pt x="369055" y="196799"/>
                </a:lnTo>
                <a:lnTo>
                  <a:pt x="406685" y="148020"/>
                </a:lnTo>
                <a:lnTo>
                  <a:pt x="419069" y="100164"/>
                </a:lnTo>
                <a:lnTo>
                  <a:pt x="411145" y="58410"/>
                </a:lnTo>
                <a:lnTo>
                  <a:pt x="397837" y="38100"/>
                </a:lnTo>
                <a:close/>
              </a:path>
              <a:path w="533400" h="533400">
                <a:moveTo>
                  <a:pt x="329649" y="38100"/>
                </a:moveTo>
                <a:lnTo>
                  <a:pt x="203703" y="38100"/>
                </a:lnTo>
                <a:lnTo>
                  <a:pt x="217721" y="39602"/>
                </a:lnTo>
                <a:lnTo>
                  <a:pt x="230306" y="44140"/>
                </a:lnTo>
                <a:lnTo>
                  <a:pt x="241543" y="51757"/>
                </a:lnTo>
                <a:lnTo>
                  <a:pt x="251518" y="62496"/>
                </a:lnTo>
                <a:lnTo>
                  <a:pt x="266669" y="82423"/>
                </a:lnTo>
                <a:lnTo>
                  <a:pt x="281833" y="62496"/>
                </a:lnTo>
                <a:lnTo>
                  <a:pt x="291810" y="51757"/>
                </a:lnTo>
                <a:lnTo>
                  <a:pt x="303050" y="44140"/>
                </a:lnTo>
                <a:lnTo>
                  <a:pt x="315636" y="39602"/>
                </a:lnTo>
                <a:lnTo>
                  <a:pt x="329649" y="38100"/>
                </a:lnTo>
                <a:close/>
              </a:path>
              <a:path w="533400" h="533400">
                <a:moveTo>
                  <a:pt x="329649" y="0"/>
                </a:moveTo>
                <a:lnTo>
                  <a:pt x="312136" y="1477"/>
                </a:lnTo>
                <a:lnTo>
                  <a:pt x="295721" y="5870"/>
                </a:lnTo>
                <a:lnTo>
                  <a:pt x="280525" y="13115"/>
                </a:lnTo>
                <a:lnTo>
                  <a:pt x="266669" y="23152"/>
                </a:lnTo>
                <a:lnTo>
                  <a:pt x="385113" y="23152"/>
                </a:lnTo>
                <a:lnTo>
                  <a:pt x="361762" y="6949"/>
                </a:lnTo>
                <a:lnTo>
                  <a:pt x="32964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764941" y="7936017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1002127" y="8264400"/>
            <a:ext cx="63500" cy="147320"/>
          </a:xfrm>
          <a:custGeom>
            <a:avLst/>
            <a:gdLst/>
            <a:ahLst/>
            <a:cxnLst/>
            <a:rect l="l" t="t" r="r" b="b"/>
            <a:pathLst>
              <a:path w="63500" h="147320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8"/>
                </a:lnTo>
                <a:lnTo>
                  <a:pt x="0" y="20645"/>
                </a:lnTo>
                <a:lnTo>
                  <a:pt x="1509" y="28410"/>
                </a:lnTo>
                <a:lnTo>
                  <a:pt x="17947" y="53175"/>
                </a:lnTo>
                <a:lnTo>
                  <a:pt x="21915" y="73618"/>
                </a:lnTo>
                <a:lnTo>
                  <a:pt x="17947" y="94047"/>
                </a:lnTo>
                <a:lnTo>
                  <a:pt x="1509" y="118829"/>
                </a:lnTo>
                <a:lnTo>
                  <a:pt x="0" y="126596"/>
                </a:lnTo>
                <a:lnTo>
                  <a:pt x="1509" y="134364"/>
                </a:lnTo>
                <a:lnTo>
                  <a:pt x="6038" y="141189"/>
                </a:lnTo>
                <a:lnTo>
                  <a:pt x="10064" y="145227"/>
                </a:lnTo>
                <a:lnTo>
                  <a:pt x="15347" y="147234"/>
                </a:lnTo>
                <a:lnTo>
                  <a:pt x="25914" y="147234"/>
                </a:lnTo>
                <a:lnTo>
                  <a:pt x="31197" y="145227"/>
                </a:lnTo>
                <a:lnTo>
                  <a:pt x="35223" y="141189"/>
                </a:lnTo>
                <a:lnTo>
                  <a:pt x="56183" y="109597"/>
                </a:lnTo>
                <a:lnTo>
                  <a:pt x="63167" y="73609"/>
                </a:lnTo>
                <a:lnTo>
                  <a:pt x="56183" y="37640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1066506" y="8200019"/>
            <a:ext cx="90170" cy="276225"/>
          </a:xfrm>
          <a:custGeom>
            <a:avLst/>
            <a:gdLst/>
            <a:ahLst/>
            <a:cxnLst/>
            <a:rect l="l" t="t" r="r" b="b"/>
            <a:pathLst>
              <a:path w="90169" h="276225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1"/>
                </a:lnTo>
                <a:lnTo>
                  <a:pt x="0" y="20635"/>
                </a:lnTo>
                <a:lnTo>
                  <a:pt x="1509" y="28402"/>
                </a:lnTo>
                <a:lnTo>
                  <a:pt x="6038" y="35232"/>
                </a:lnTo>
                <a:lnTo>
                  <a:pt x="33239" y="72927"/>
                </a:lnTo>
                <a:lnTo>
                  <a:pt x="46839" y="115738"/>
                </a:lnTo>
                <a:lnTo>
                  <a:pt x="46839" y="160255"/>
                </a:lnTo>
                <a:lnTo>
                  <a:pt x="33239" y="203068"/>
                </a:lnTo>
                <a:lnTo>
                  <a:pt x="6038" y="240769"/>
                </a:lnTo>
                <a:lnTo>
                  <a:pt x="1509" y="247594"/>
                </a:lnTo>
                <a:lnTo>
                  <a:pt x="15347" y="275999"/>
                </a:lnTo>
                <a:lnTo>
                  <a:pt x="25914" y="275999"/>
                </a:lnTo>
                <a:lnTo>
                  <a:pt x="65539" y="230195"/>
                </a:lnTo>
                <a:lnTo>
                  <a:pt x="83728" y="185365"/>
                </a:lnTo>
                <a:lnTo>
                  <a:pt x="89792" y="138001"/>
                </a:lnTo>
                <a:lnTo>
                  <a:pt x="83728" y="90636"/>
                </a:lnTo>
                <a:lnTo>
                  <a:pt x="65539" y="45807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1128923" y="8137600"/>
            <a:ext cx="116205" cy="401320"/>
          </a:xfrm>
          <a:custGeom>
            <a:avLst/>
            <a:gdLst/>
            <a:ahLst/>
            <a:cxnLst/>
            <a:rect l="l" t="t" r="r" b="b"/>
            <a:pathLst>
              <a:path w="116205" h="401320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8"/>
                </a:lnTo>
                <a:lnTo>
                  <a:pt x="0" y="20645"/>
                </a:lnTo>
                <a:lnTo>
                  <a:pt x="1509" y="28410"/>
                </a:lnTo>
                <a:lnTo>
                  <a:pt x="6038" y="35232"/>
                </a:lnTo>
                <a:lnTo>
                  <a:pt x="35343" y="70880"/>
                </a:lnTo>
                <a:lnTo>
                  <a:pt x="56797" y="110969"/>
                </a:lnTo>
                <a:lnTo>
                  <a:pt x="69978" y="154487"/>
                </a:lnTo>
                <a:lnTo>
                  <a:pt x="74466" y="200421"/>
                </a:lnTo>
                <a:lnTo>
                  <a:pt x="69978" y="246347"/>
                </a:lnTo>
                <a:lnTo>
                  <a:pt x="56797" y="289858"/>
                </a:lnTo>
                <a:lnTo>
                  <a:pt x="35343" y="329945"/>
                </a:lnTo>
                <a:lnTo>
                  <a:pt x="6038" y="365598"/>
                </a:lnTo>
                <a:lnTo>
                  <a:pt x="1509" y="372422"/>
                </a:lnTo>
                <a:lnTo>
                  <a:pt x="15347" y="400827"/>
                </a:lnTo>
                <a:lnTo>
                  <a:pt x="25914" y="400827"/>
                </a:lnTo>
                <a:lnTo>
                  <a:pt x="69707" y="352837"/>
                </a:lnTo>
                <a:lnTo>
                  <a:pt x="94951" y="305669"/>
                </a:lnTo>
                <a:lnTo>
                  <a:pt x="110461" y="254468"/>
                </a:lnTo>
                <a:lnTo>
                  <a:pt x="115741" y="200421"/>
                </a:lnTo>
                <a:lnTo>
                  <a:pt x="110461" y="146373"/>
                </a:lnTo>
                <a:lnTo>
                  <a:pt x="94951" y="95167"/>
                </a:lnTo>
                <a:lnTo>
                  <a:pt x="69707" y="47995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1190647" y="8075881"/>
            <a:ext cx="141605" cy="524510"/>
          </a:xfrm>
          <a:custGeom>
            <a:avLst/>
            <a:gdLst/>
            <a:ahLst/>
            <a:cxnLst/>
            <a:rect l="l" t="t" r="r" b="b"/>
            <a:pathLst>
              <a:path w="141605" h="524509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1"/>
                </a:lnTo>
                <a:lnTo>
                  <a:pt x="0" y="20635"/>
                </a:lnTo>
                <a:lnTo>
                  <a:pt x="1509" y="28402"/>
                </a:lnTo>
                <a:lnTo>
                  <a:pt x="6038" y="35232"/>
                </a:lnTo>
                <a:lnTo>
                  <a:pt x="37054" y="71184"/>
                </a:lnTo>
                <a:lnTo>
                  <a:pt x="61866" y="110318"/>
                </a:lnTo>
                <a:lnTo>
                  <a:pt x="80475" y="151928"/>
                </a:lnTo>
                <a:lnTo>
                  <a:pt x="92881" y="195306"/>
                </a:lnTo>
                <a:lnTo>
                  <a:pt x="99084" y="239745"/>
                </a:lnTo>
                <a:lnTo>
                  <a:pt x="99084" y="284538"/>
                </a:lnTo>
                <a:lnTo>
                  <a:pt x="92881" y="328977"/>
                </a:lnTo>
                <a:lnTo>
                  <a:pt x="80475" y="372354"/>
                </a:lnTo>
                <a:lnTo>
                  <a:pt x="61866" y="413962"/>
                </a:lnTo>
                <a:lnTo>
                  <a:pt x="37054" y="453094"/>
                </a:lnTo>
                <a:lnTo>
                  <a:pt x="6038" y="489042"/>
                </a:lnTo>
                <a:lnTo>
                  <a:pt x="1509" y="495866"/>
                </a:lnTo>
                <a:lnTo>
                  <a:pt x="15347" y="524271"/>
                </a:lnTo>
                <a:lnTo>
                  <a:pt x="25914" y="524271"/>
                </a:lnTo>
                <a:lnTo>
                  <a:pt x="67581" y="481181"/>
                </a:lnTo>
                <a:lnTo>
                  <a:pt x="94056" y="441061"/>
                </a:lnTo>
                <a:lnTo>
                  <a:pt x="114647" y="398481"/>
                </a:lnTo>
                <a:lnTo>
                  <a:pt x="129355" y="354056"/>
                </a:lnTo>
                <a:lnTo>
                  <a:pt x="138180" y="308402"/>
                </a:lnTo>
                <a:lnTo>
                  <a:pt x="141122" y="262132"/>
                </a:lnTo>
                <a:lnTo>
                  <a:pt x="138180" y="215863"/>
                </a:lnTo>
                <a:lnTo>
                  <a:pt x="129355" y="170209"/>
                </a:lnTo>
                <a:lnTo>
                  <a:pt x="114647" y="125786"/>
                </a:lnTo>
                <a:lnTo>
                  <a:pt x="94056" y="83208"/>
                </a:lnTo>
                <a:lnTo>
                  <a:pt x="67581" y="43090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 txBox="1">
            <a:spLocks noGrp="1"/>
          </p:cNvSpPr>
          <p:nvPr>
            <p:ph type="ftr" sz="quarter" idx="5"/>
          </p:nvPr>
        </p:nvSpPr>
        <p:spPr>
          <a:xfrm>
            <a:off x="1981047" y="7906786"/>
            <a:ext cx="4137660" cy="864852"/>
          </a:xfrm>
          <a:prstGeom prst="rect">
            <a:avLst/>
          </a:prstGeom>
        </p:spPr>
        <p:txBody>
          <a:bodyPr vert="horz" wrap="square" lIns="0" tIns="85725" rIns="0" bIns="0" rtlCol="0">
            <a:spAutoFit/>
          </a:bodyPr>
          <a:lstStyle/>
          <a:p>
            <a:pPr marL="12700" marR="5080">
              <a:lnSpc>
                <a:spcPts val="3000"/>
              </a:lnSpc>
              <a:spcBef>
                <a:spcPts val="675"/>
              </a:spcBef>
            </a:pPr>
            <a:r>
              <a:rPr lang="en-GB" spc="-145" dirty="0" err="1"/>
              <a:t>Välj</a:t>
            </a:r>
            <a:r>
              <a:rPr lang="en-GB" spc="-145" dirty="0"/>
              <a:t> </a:t>
            </a:r>
            <a:r>
              <a:rPr lang="en-GB" spc="-145" dirty="0" err="1"/>
              <a:t>kontaktlöst</a:t>
            </a:r>
            <a:r>
              <a:rPr lang="en-GB" spc="-145" dirty="0"/>
              <a:t> – </a:t>
            </a:r>
            <a:r>
              <a:rPr lang="en-GB" spc="-145" dirty="0" err="1"/>
              <a:t>snabbare</a:t>
            </a:r>
            <a:r>
              <a:rPr lang="en-GB" spc="-145" dirty="0"/>
              <a:t> </a:t>
            </a:r>
            <a:r>
              <a:rPr lang="en-GB" spc="-145" dirty="0" err="1"/>
              <a:t>betalning</a:t>
            </a:r>
            <a:r>
              <a:rPr lang="en-GB" spc="-145" dirty="0"/>
              <a:t> </a:t>
            </a:r>
          </a:p>
        </p:txBody>
      </p:sp>
      <p:sp>
        <p:nvSpPr>
          <p:cNvPr id="21" name="object 11">
            <a:extLst>
              <a:ext uri="{FF2B5EF4-FFF2-40B4-BE49-F238E27FC236}">
                <a16:creationId xmlns:a16="http://schemas.microsoft.com/office/drawing/2014/main" xmlns="" id="{DDF7A730-D7FA-9248-8B76-E6AF3AC9C3A5}"/>
              </a:ext>
            </a:extLst>
          </p:cNvPr>
          <p:cNvSpPr txBox="1"/>
          <p:nvPr/>
        </p:nvSpPr>
        <p:spPr>
          <a:xfrm>
            <a:off x="1979546" y="6695051"/>
            <a:ext cx="4823460" cy="47448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Tvätta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händerna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ofta</a:t>
            </a:r>
            <a:endParaRPr lang="en-GB" sz="3000" b="1" spc="-45" dirty="0">
              <a:solidFill>
                <a:srgbClr val="162A75"/>
              </a:solidFill>
              <a:latin typeface="Benton Sans"/>
              <a:cs typeface="Benton Sans"/>
            </a:endParaRPr>
          </a:p>
        </p:txBody>
      </p:sp>
      <p:sp>
        <p:nvSpPr>
          <p:cNvPr id="22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5">
            <a:extLst>
              <a:ext uri="{FF2B5EF4-FFF2-40B4-BE49-F238E27FC236}">
                <a16:creationId xmlns:a16="http://schemas.microsoft.com/office/drawing/2014/main" xmlns="" id="{EAE367C7-1B73-834C-A2FD-B0D4FA3FF7E9}"/>
              </a:ext>
            </a:extLst>
          </p:cNvPr>
          <p:cNvSpPr txBox="1">
            <a:spLocks/>
          </p:cNvSpPr>
          <p:nvPr/>
        </p:nvSpPr>
        <p:spPr>
          <a:xfrm>
            <a:off x="429035" y="2407636"/>
            <a:ext cx="6698430" cy="1710212"/>
          </a:xfrm>
          <a:prstGeom prst="rect">
            <a:avLst/>
          </a:prstGeom>
        </p:spPr>
        <p:txBody>
          <a:bodyPr vert="horz" wrap="square" lIns="0" tIns="165100" rIns="0" bIns="0" rtlCol="0">
            <a:spAutoFit/>
          </a:bodyPr>
          <a:lstStyle>
            <a:lvl1pPr marL="0">
              <a:defRPr sz="6000" b="1" i="0">
                <a:solidFill>
                  <a:srgbClr val="162A75"/>
                </a:solidFill>
                <a:latin typeface="BentonSans-Black"/>
                <a:ea typeface="+mn-ea"/>
                <a:cs typeface="BentonSans-Black"/>
              </a:defRPr>
            </a:lvl1pPr>
            <a:lvl2pPr marL="457200">
              <a:defRPr>
                <a:latin typeface="+mn-lt"/>
                <a:ea typeface="+mn-ea"/>
                <a:cs typeface="+mn-cs"/>
              </a:defRPr>
            </a:lvl2pPr>
            <a:lvl3pPr marL="914400">
              <a:defRPr>
                <a:latin typeface="+mn-lt"/>
                <a:ea typeface="+mn-ea"/>
                <a:cs typeface="+mn-cs"/>
              </a:defRPr>
            </a:lvl3pPr>
            <a:lvl4pPr marL="1371600">
              <a:defRPr>
                <a:latin typeface="+mn-lt"/>
                <a:ea typeface="+mn-ea"/>
                <a:cs typeface="+mn-cs"/>
              </a:defRPr>
            </a:lvl4pPr>
            <a:lvl5pPr marL="1828800">
              <a:defRPr>
                <a:latin typeface="+mn-lt"/>
                <a:ea typeface="+mn-ea"/>
                <a:cs typeface="+mn-cs"/>
              </a:defRPr>
            </a:lvl5pPr>
            <a:lvl6pPr marL="2286000">
              <a:defRPr>
                <a:latin typeface="+mn-lt"/>
                <a:ea typeface="+mn-ea"/>
                <a:cs typeface="+mn-cs"/>
              </a:defRPr>
            </a:lvl6pPr>
            <a:lvl7pPr marL="2743200">
              <a:defRPr>
                <a:latin typeface="+mn-lt"/>
                <a:ea typeface="+mn-ea"/>
                <a:cs typeface="+mn-cs"/>
              </a:defRPr>
            </a:lvl7pPr>
            <a:lvl8pPr marL="3200400">
              <a:defRPr>
                <a:latin typeface="+mn-lt"/>
                <a:ea typeface="+mn-ea"/>
                <a:cs typeface="+mn-cs"/>
              </a:defRPr>
            </a:lvl8pPr>
            <a:lvl9pPr marL="3657600">
              <a:defRPr>
                <a:latin typeface="+mn-lt"/>
                <a:ea typeface="+mn-ea"/>
                <a:cs typeface="+mn-cs"/>
              </a:defRPr>
            </a:lvl9pPr>
          </a:lstStyle>
          <a:p>
            <a:pPr marL="33020" marR="5715" indent="-32384" algn="ctr">
              <a:lnSpc>
                <a:spcPts val="6000"/>
              </a:lnSpc>
              <a:spcBef>
                <a:spcPts val="1300"/>
              </a:spcBef>
            </a:pPr>
            <a:r>
              <a:rPr lang="en-GB" b="0" kern="0" spc="-60"/>
              <a:t>FÖR BÅDE DIN </a:t>
            </a:r>
            <a:br>
              <a:rPr lang="en-GB" b="0" kern="0" spc="-60"/>
            </a:br>
            <a:r>
              <a:rPr lang="en-GB" b="0" kern="0" spc="-60"/>
              <a:t>OCH VÅR SKULL</a:t>
            </a:r>
            <a:endParaRPr lang="en-GB" b="0" kern="0" spc="-60" dirty="0"/>
          </a:p>
        </p:txBody>
      </p:sp>
      <p:sp>
        <p:nvSpPr>
          <p:cNvPr id="23" name="object 9">
            <a:extLst>
              <a:ext uri="{FF2B5EF4-FFF2-40B4-BE49-F238E27FC236}">
                <a16:creationId xmlns:a16="http://schemas.microsoft.com/office/drawing/2014/main" xmlns="" id="{AF9E9A63-B17D-674D-8AB0-5EF0A96C1285}"/>
              </a:ext>
            </a:extLst>
          </p:cNvPr>
          <p:cNvSpPr/>
          <p:nvPr/>
        </p:nvSpPr>
        <p:spPr>
          <a:xfrm>
            <a:off x="769440" y="5160869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10">
            <a:extLst>
              <a:ext uri="{FF2B5EF4-FFF2-40B4-BE49-F238E27FC236}">
                <a16:creationId xmlns:a16="http://schemas.microsoft.com/office/drawing/2014/main" xmlns="" id="{3B3851F8-4B77-5A43-81B1-07D4A5895CAE}"/>
              </a:ext>
            </a:extLst>
          </p:cNvPr>
          <p:cNvSpPr/>
          <p:nvPr/>
        </p:nvSpPr>
        <p:spPr>
          <a:xfrm>
            <a:off x="898396" y="5258072"/>
            <a:ext cx="546100" cy="609600"/>
          </a:xfrm>
          <a:custGeom>
            <a:avLst/>
            <a:gdLst/>
            <a:ahLst/>
            <a:cxnLst/>
            <a:rect l="l" t="t" r="r" b="b"/>
            <a:pathLst>
              <a:path w="546100" h="609600">
                <a:moveTo>
                  <a:pt x="273040" y="0"/>
                </a:moveTo>
                <a:lnTo>
                  <a:pt x="26352" y="133140"/>
                </a:lnTo>
                <a:lnTo>
                  <a:pt x="1831" y="164835"/>
                </a:lnTo>
                <a:lnTo>
                  <a:pt x="0" y="178466"/>
                </a:lnTo>
                <a:lnTo>
                  <a:pt x="100" y="431755"/>
                </a:lnTo>
                <a:lnTo>
                  <a:pt x="15376" y="467939"/>
                </a:lnTo>
                <a:lnTo>
                  <a:pt x="246722" y="602595"/>
                </a:lnTo>
                <a:lnTo>
                  <a:pt x="273049" y="609593"/>
                </a:lnTo>
                <a:lnTo>
                  <a:pt x="279928" y="609144"/>
                </a:lnTo>
                <a:lnTo>
                  <a:pt x="286670" y="607814"/>
                </a:lnTo>
                <a:lnTo>
                  <a:pt x="293184" y="605623"/>
                </a:lnTo>
                <a:lnTo>
                  <a:pt x="299377" y="602595"/>
                </a:lnTo>
                <a:lnTo>
                  <a:pt x="352612" y="572090"/>
                </a:lnTo>
                <a:lnTo>
                  <a:pt x="270217" y="572090"/>
                </a:lnTo>
                <a:lnTo>
                  <a:pt x="41059" y="440785"/>
                </a:lnTo>
                <a:lnTo>
                  <a:pt x="38303" y="436060"/>
                </a:lnTo>
                <a:lnTo>
                  <a:pt x="38303" y="173412"/>
                </a:lnTo>
                <a:lnTo>
                  <a:pt x="41059" y="168700"/>
                </a:lnTo>
                <a:lnTo>
                  <a:pt x="268033" y="38639"/>
                </a:lnTo>
                <a:lnTo>
                  <a:pt x="270522" y="37979"/>
                </a:lnTo>
                <a:lnTo>
                  <a:pt x="353657" y="37979"/>
                </a:lnTo>
                <a:lnTo>
                  <a:pt x="299377" y="6877"/>
                </a:lnTo>
                <a:lnTo>
                  <a:pt x="286645" y="1719"/>
                </a:lnTo>
                <a:lnTo>
                  <a:pt x="273040" y="0"/>
                </a:lnTo>
                <a:close/>
              </a:path>
              <a:path w="546100" h="609600">
                <a:moveTo>
                  <a:pt x="353657" y="37979"/>
                </a:moveTo>
                <a:lnTo>
                  <a:pt x="275577" y="37979"/>
                </a:lnTo>
                <a:lnTo>
                  <a:pt x="278066" y="38639"/>
                </a:lnTo>
                <a:lnTo>
                  <a:pt x="505028" y="168700"/>
                </a:lnTo>
                <a:lnTo>
                  <a:pt x="507784" y="173412"/>
                </a:lnTo>
                <a:lnTo>
                  <a:pt x="507776" y="436060"/>
                </a:lnTo>
                <a:lnTo>
                  <a:pt x="505040" y="440785"/>
                </a:lnTo>
                <a:lnTo>
                  <a:pt x="275882" y="572090"/>
                </a:lnTo>
                <a:lnTo>
                  <a:pt x="352612" y="572090"/>
                </a:lnTo>
                <a:lnTo>
                  <a:pt x="519722" y="476332"/>
                </a:lnTo>
                <a:lnTo>
                  <a:pt x="544266" y="444642"/>
                </a:lnTo>
                <a:lnTo>
                  <a:pt x="546099" y="178466"/>
                </a:lnTo>
                <a:lnTo>
                  <a:pt x="544266" y="164835"/>
                </a:lnTo>
                <a:lnTo>
                  <a:pt x="539013" y="152312"/>
                </a:lnTo>
                <a:lnTo>
                  <a:pt x="530712" y="141535"/>
                </a:lnTo>
                <a:lnTo>
                  <a:pt x="519734" y="133140"/>
                </a:lnTo>
                <a:lnTo>
                  <a:pt x="353657" y="37979"/>
                </a:lnTo>
                <a:close/>
              </a:path>
              <a:path w="546100" h="609600">
                <a:moveTo>
                  <a:pt x="274764" y="126892"/>
                </a:moveTo>
                <a:lnTo>
                  <a:pt x="272554" y="126904"/>
                </a:lnTo>
                <a:lnTo>
                  <a:pt x="271101" y="126904"/>
                </a:lnTo>
                <a:lnTo>
                  <a:pt x="244026" y="131120"/>
                </a:lnTo>
                <a:lnTo>
                  <a:pt x="218617" y="144813"/>
                </a:lnTo>
                <a:lnTo>
                  <a:pt x="199324" y="169481"/>
                </a:lnTo>
                <a:lnTo>
                  <a:pt x="190512" y="206635"/>
                </a:lnTo>
                <a:lnTo>
                  <a:pt x="189885" y="217091"/>
                </a:lnTo>
                <a:lnTo>
                  <a:pt x="190920" y="240223"/>
                </a:lnTo>
                <a:lnTo>
                  <a:pt x="197368" y="269275"/>
                </a:lnTo>
                <a:lnTo>
                  <a:pt x="212978" y="297491"/>
                </a:lnTo>
                <a:lnTo>
                  <a:pt x="212225" y="300907"/>
                </a:lnTo>
                <a:lnTo>
                  <a:pt x="211594" y="303028"/>
                </a:lnTo>
                <a:lnTo>
                  <a:pt x="211137" y="304323"/>
                </a:lnTo>
                <a:lnTo>
                  <a:pt x="202182" y="309338"/>
                </a:lnTo>
                <a:lnTo>
                  <a:pt x="189220" y="316712"/>
                </a:lnTo>
                <a:lnTo>
                  <a:pt x="155854" y="336340"/>
                </a:lnTo>
                <a:lnTo>
                  <a:pt x="127433" y="365001"/>
                </a:lnTo>
                <a:lnTo>
                  <a:pt x="119748" y="396322"/>
                </a:lnTo>
                <a:lnTo>
                  <a:pt x="119913" y="397998"/>
                </a:lnTo>
                <a:lnTo>
                  <a:pt x="123869" y="411395"/>
                </a:lnTo>
                <a:lnTo>
                  <a:pt x="132054" y="422097"/>
                </a:lnTo>
                <a:lnTo>
                  <a:pt x="143459" y="429188"/>
                </a:lnTo>
                <a:lnTo>
                  <a:pt x="157073" y="431755"/>
                </a:lnTo>
                <a:lnTo>
                  <a:pt x="388823" y="431755"/>
                </a:lnTo>
                <a:lnTo>
                  <a:pt x="422097" y="411256"/>
                </a:lnTo>
                <a:lnTo>
                  <a:pt x="426133" y="396322"/>
                </a:lnTo>
                <a:lnTo>
                  <a:pt x="426034" y="394557"/>
                </a:lnTo>
                <a:lnTo>
                  <a:pt x="425965" y="394074"/>
                </a:lnTo>
                <a:lnTo>
                  <a:pt x="158381" y="394074"/>
                </a:lnTo>
                <a:lnTo>
                  <a:pt x="159836" y="386634"/>
                </a:lnTo>
                <a:lnTo>
                  <a:pt x="196832" y="356399"/>
                </a:lnTo>
                <a:lnTo>
                  <a:pt x="232600" y="336048"/>
                </a:lnTo>
                <a:lnTo>
                  <a:pt x="239756" y="330512"/>
                </a:lnTo>
                <a:lnTo>
                  <a:pt x="244917" y="322714"/>
                </a:lnTo>
                <a:lnTo>
                  <a:pt x="248572" y="312986"/>
                </a:lnTo>
                <a:lnTo>
                  <a:pt x="251205" y="301656"/>
                </a:lnTo>
                <a:lnTo>
                  <a:pt x="251599" y="300158"/>
                </a:lnTo>
                <a:lnTo>
                  <a:pt x="252260" y="297834"/>
                </a:lnTo>
                <a:lnTo>
                  <a:pt x="254990" y="284448"/>
                </a:lnTo>
                <a:lnTo>
                  <a:pt x="246430" y="277158"/>
                </a:lnTo>
                <a:lnTo>
                  <a:pt x="235491" y="261854"/>
                </a:lnTo>
                <a:lnTo>
                  <a:pt x="229914" y="242749"/>
                </a:lnTo>
                <a:lnTo>
                  <a:pt x="228157" y="223989"/>
                </a:lnTo>
                <a:lnTo>
                  <a:pt x="228676" y="209721"/>
                </a:lnTo>
                <a:lnTo>
                  <a:pt x="246172" y="172253"/>
                </a:lnTo>
                <a:lnTo>
                  <a:pt x="274764" y="165004"/>
                </a:lnTo>
                <a:lnTo>
                  <a:pt x="342767" y="165004"/>
                </a:lnTo>
                <a:lnTo>
                  <a:pt x="327312" y="144967"/>
                </a:lnTo>
                <a:lnTo>
                  <a:pt x="301909" y="131139"/>
                </a:lnTo>
                <a:lnTo>
                  <a:pt x="274845" y="126904"/>
                </a:lnTo>
                <a:lnTo>
                  <a:pt x="272554" y="126904"/>
                </a:lnTo>
                <a:lnTo>
                  <a:pt x="274764" y="126892"/>
                </a:lnTo>
                <a:close/>
              </a:path>
              <a:path w="546100" h="609600">
                <a:moveTo>
                  <a:pt x="342767" y="165004"/>
                </a:moveTo>
                <a:lnTo>
                  <a:pt x="274764" y="165004"/>
                </a:lnTo>
                <a:lnTo>
                  <a:pt x="287477" y="166540"/>
                </a:lnTo>
                <a:lnTo>
                  <a:pt x="300934" y="172929"/>
                </a:lnTo>
                <a:lnTo>
                  <a:pt x="311945" y="186843"/>
                </a:lnTo>
                <a:lnTo>
                  <a:pt x="317322" y="210953"/>
                </a:lnTo>
                <a:lnTo>
                  <a:pt x="317779" y="224117"/>
                </a:lnTo>
                <a:lnTo>
                  <a:pt x="316014" y="242536"/>
                </a:lnTo>
                <a:lnTo>
                  <a:pt x="310439" y="261715"/>
                </a:lnTo>
                <a:lnTo>
                  <a:pt x="299465" y="277158"/>
                </a:lnTo>
                <a:lnTo>
                  <a:pt x="291591" y="283864"/>
                </a:lnTo>
                <a:lnTo>
                  <a:pt x="293306" y="297072"/>
                </a:lnTo>
                <a:lnTo>
                  <a:pt x="293700" y="298621"/>
                </a:lnTo>
                <a:lnTo>
                  <a:pt x="294131" y="300170"/>
                </a:lnTo>
                <a:lnTo>
                  <a:pt x="297403" y="313602"/>
                </a:lnTo>
                <a:lnTo>
                  <a:pt x="301521" y="323805"/>
                </a:lnTo>
                <a:lnTo>
                  <a:pt x="306628" y="331103"/>
                </a:lnTo>
                <a:lnTo>
                  <a:pt x="312864" y="335819"/>
                </a:lnTo>
                <a:lnTo>
                  <a:pt x="330883" y="345928"/>
                </a:lnTo>
                <a:lnTo>
                  <a:pt x="349084" y="356408"/>
                </a:lnTo>
                <a:lnTo>
                  <a:pt x="383151" y="380064"/>
                </a:lnTo>
                <a:lnTo>
                  <a:pt x="387489" y="393655"/>
                </a:lnTo>
                <a:lnTo>
                  <a:pt x="158381" y="394074"/>
                </a:lnTo>
                <a:lnTo>
                  <a:pt x="425965" y="394074"/>
                </a:lnTo>
                <a:lnTo>
                  <a:pt x="407828" y="350115"/>
                </a:lnTo>
                <a:lnTo>
                  <a:pt x="372585" y="325944"/>
                </a:lnTo>
                <a:lnTo>
                  <a:pt x="334670" y="304272"/>
                </a:lnTo>
                <a:lnTo>
                  <a:pt x="334187" y="303002"/>
                </a:lnTo>
                <a:lnTo>
                  <a:pt x="333511" y="300894"/>
                </a:lnTo>
                <a:lnTo>
                  <a:pt x="332785" y="297834"/>
                </a:lnTo>
                <a:lnTo>
                  <a:pt x="332865" y="297491"/>
                </a:lnTo>
                <a:lnTo>
                  <a:pt x="348474" y="269491"/>
                </a:lnTo>
                <a:lnTo>
                  <a:pt x="354987" y="240526"/>
                </a:lnTo>
                <a:lnTo>
                  <a:pt x="356066" y="217689"/>
                </a:lnTo>
                <a:lnTo>
                  <a:pt x="355485" y="207867"/>
                </a:lnTo>
                <a:lnTo>
                  <a:pt x="346621" y="170001"/>
                </a:lnTo>
                <a:lnTo>
                  <a:pt x="342767" y="165004"/>
                </a:lnTo>
                <a:close/>
              </a:path>
              <a:path w="546100" h="609600">
                <a:moveTo>
                  <a:pt x="274548" y="165017"/>
                </a:moveTo>
                <a:lnTo>
                  <a:pt x="271843" y="165017"/>
                </a:lnTo>
                <a:lnTo>
                  <a:pt x="273684" y="165068"/>
                </a:lnTo>
                <a:lnTo>
                  <a:pt x="274548" y="16501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11">
            <a:extLst>
              <a:ext uri="{FF2B5EF4-FFF2-40B4-BE49-F238E27FC236}">
                <a16:creationId xmlns:a16="http://schemas.microsoft.com/office/drawing/2014/main" xmlns="" id="{BE9341D2-FCF8-0841-B2FF-EE1E192F10F0}"/>
              </a:ext>
            </a:extLst>
          </p:cNvPr>
          <p:cNvSpPr txBox="1"/>
          <p:nvPr/>
        </p:nvSpPr>
        <p:spPr>
          <a:xfrm>
            <a:off x="1979546" y="5284627"/>
            <a:ext cx="4823460" cy="47448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Håll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avståndet</a:t>
            </a:r>
            <a:endParaRPr lang="en-GB" sz="3000" b="1" spc="-45" dirty="0">
              <a:solidFill>
                <a:srgbClr val="162A75"/>
              </a:solidFill>
              <a:latin typeface="Benton Sans"/>
              <a:cs typeface="Benton Sans"/>
            </a:endParaRPr>
          </a:p>
        </p:txBody>
      </p:sp>
      <p:sp>
        <p:nvSpPr>
          <p:cNvPr id="26" name="object 12">
            <a:extLst>
              <a:ext uri="{FF2B5EF4-FFF2-40B4-BE49-F238E27FC236}">
                <a16:creationId xmlns:a16="http://schemas.microsoft.com/office/drawing/2014/main" xmlns="" id="{E5F25081-C7F7-3E46-A223-16246BBFF433}"/>
              </a:ext>
            </a:extLst>
          </p:cNvPr>
          <p:cNvSpPr/>
          <p:nvPr/>
        </p:nvSpPr>
        <p:spPr>
          <a:xfrm>
            <a:off x="770940" y="6548443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7FAC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13">
            <a:extLst>
              <a:ext uri="{FF2B5EF4-FFF2-40B4-BE49-F238E27FC236}">
                <a16:creationId xmlns:a16="http://schemas.microsoft.com/office/drawing/2014/main" xmlns="" id="{A883F150-C649-774E-8BC9-9C3DD04BE48F}"/>
              </a:ext>
            </a:extLst>
          </p:cNvPr>
          <p:cNvSpPr/>
          <p:nvPr/>
        </p:nvSpPr>
        <p:spPr>
          <a:xfrm>
            <a:off x="906266" y="6683743"/>
            <a:ext cx="533400" cy="533400"/>
          </a:xfrm>
          <a:custGeom>
            <a:avLst/>
            <a:gdLst/>
            <a:ahLst/>
            <a:cxnLst/>
            <a:rect l="l" t="t" r="r" b="b"/>
            <a:pathLst>
              <a:path w="533400" h="533400">
                <a:moveTo>
                  <a:pt x="177158" y="285260"/>
                </a:moveTo>
                <a:lnTo>
                  <a:pt x="138872" y="293798"/>
                </a:lnTo>
                <a:lnTo>
                  <a:pt x="101277" y="316268"/>
                </a:lnTo>
                <a:lnTo>
                  <a:pt x="6027" y="405168"/>
                </a:lnTo>
                <a:lnTo>
                  <a:pt x="0" y="418093"/>
                </a:lnTo>
                <a:lnTo>
                  <a:pt x="961" y="425167"/>
                </a:lnTo>
                <a:lnTo>
                  <a:pt x="4630" y="431571"/>
                </a:lnTo>
                <a:lnTo>
                  <a:pt x="90939" y="531152"/>
                </a:lnTo>
                <a:lnTo>
                  <a:pt x="96235" y="533400"/>
                </a:lnTo>
                <a:lnTo>
                  <a:pt x="105570" y="533400"/>
                </a:lnTo>
                <a:lnTo>
                  <a:pt x="109583" y="532142"/>
                </a:lnTo>
                <a:lnTo>
                  <a:pt x="167844" y="488454"/>
                </a:lnTo>
                <a:lnTo>
                  <a:pt x="104351" y="488454"/>
                </a:lnTo>
                <a:lnTo>
                  <a:pt x="45448" y="420497"/>
                </a:lnTo>
                <a:lnTo>
                  <a:pt x="126919" y="344449"/>
                </a:lnTo>
                <a:lnTo>
                  <a:pt x="134365" y="338898"/>
                </a:lnTo>
                <a:lnTo>
                  <a:pt x="152487" y="329401"/>
                </a:lnTo>
                <a:lnTo>
                  <a:pt x="178500" y="323602"/>
                </a:lnTo>
                <a:lnTo>
                  <a:pt x="400261" y="323602"/>
                </a:lnTo>
                <a:lnTo>
                  <a:pt x="421447" y="307632"/>
                </a:lnTo>
                <a:lnTo>
                  <a:pt x="358147" y="307632"/>
                </a:lnTo>
                <a:lnTo>
                  <a:pt x="348675" y="304800"/>
                </a:lnTo>
                <a:lnTo>
                  <a:pt x="279369" y="304800"/>
                </a:lnTo>
                <a:lnTo>
                  <a:pt x="263598" y="303442"/>
                </a:lnTo>
                <a:lnTo>
                  <a:pt x="247145" y="300247"/>
                </a:lnTo>
                <a:lnTo>
                  <a:pt x="232780" y="296527"/>
                </a:lnTo>
                <a:lnTo>
                  <a:pt x="223273" y="293598"/>
                </a:lnTo>
                <a:lnTo>
                  <a:pt x="177158" y="285260"/>
                </a:lnTo>
                <a:close/>
              </a:path>
              <a:path w="533400" h="533400">
                <a:moveTo>
                  <a:pt x="527643" y="273632"/>
                </a:moveTo>
                <a:lnTo>
                  <a:pt x="471184" y="273632"/>
                </a:lnTo>
                <a:lnTo>
                  <a:pt x="478520" y="274100"/>
                </a:lnTo>
                <a:lnTo>
                  <a:pt x="483962" y="276555"/>
                </a:lnTo>
                <a:lnTo>
                  <a:pt x="487281" y="279222"/>
                </a:lnTo>
                <a:lnTo>
                  <a:pt x="493421" y="288521"/>
                </a:lnTo>
                <a:lnTo>
                  <a:pt x="495390" y="296105"/>
                </a:lnTo>
                <a:lnTo>
                  <a:pt x="494825" y="301733"/>
                </a:lnTo>
                <a:lnTo>
                  <a:pt x="493364" y="305168"/>
                </a:lnTo>
                <a:lnTo>
                  <a:pt x="360383" y="438150"/>
                </a:lnTo>
                <a:lnTo>
                  <a:pt x="173655" y="438150"/>
                </a:lnTo>
                <a:lnTo>
                  <a:pt x="169641" y="439483"/>
                </a:lnTo>
                <a:lnTo>
                  <a:pt x="104351" y="488454"/>
                </a:lnTo>
                <a:lnTo>
                  <a:pt x="167844" y="488454"/>
                </a:lnTo>
                <a:lnTo>
                  <a:pt x="184119" y="476250"/>
                </a:lnTo>
                <a:lnTo>
                  <a:pt x="373324" y="476250"/>
                </a:lnTo>
                <a:lnTo>
                  <a:pt x="521965" y="330454"/>
                </a:lnTo>
                <a:lnTo>
                  <a:pt x="533352" y="298980"/>
                </a:lnTo>
                <a:lnTo>
                  <a:pt x="529909" y="277381"/>
                </a:lnTo>
                <a:lnTo>
                  <a:pt x="527643" y="273632"/>
                </a:lnTo>
                <a:close/>
              </a:path>
              <a:path w="533400" h="533400">
                <a:moveTo>
                  <a:pt x="336964" y="368300"/>
                </a:moveTo>
                <a:lnTo>
                  <a:pt x="228569" y="368300"/>
                </a:lnTo>
                <a:lnTo>
                  <a:pt x="221157" y="369797"/>
                </a:lnTo>
                <a:lnTo>
                  <a:pt x="215101" y="373881"/>
                </a:lnTo>
                <a:lnTo>
                  <a:pt x="211017" y="379937"/>
                </a:lnTo>
                <a:lnTo>
                  <a:pt x="209519" y="387350"/>
                </a:lnTo>
                <a:lnTo>
                  <a:pt x="211017" y="394762"/>
                </a:lnTo>
                <a:lnTo>
                  <a:pt x="215101" y="400818"/>
                </a:lnTo>
                <a:lnTo>
                  <a:pt x="221157" y="404902"/>
                </a:lnTo>
                <a:lnTo>
                  <a:pt x="228569" y="406400"/>
                </a:lnTo>
                <a:lnTo>
                  <a:pt x="335922" y="406400"/>
                </a:lnTo>
                <a:lnTo>
                  <a:pt x="377629" y="393128"/>
                </a:lnTo>
                <a:lnTo>
                  <a:pt x="391749" y="368604"/>
                </a:lnTo>
                <a:lnTo>
                  <a:pt x="342349" y="368604"/>
                </a:lnTo>
                <a:lnTo>
                  <a:pt x="336964" y="368300"/>
                </a:lnTo>
                <a:close/>
              </a:path>
              <a:path w="533400" h="533400">
                <a:moveTo>
                  <a:pt x="392768" y="342760"/>
                </a:moveTo>
                <a:lnTo>
                  <a:pt x="340406" y="342760"/>
                </a:lnTo>
                <a:lnTo>
                  <a:pt x="348978" y="343382"/>
                </a:lnTo>
                <a:lnTo>
                  <a:pt x="355569" y="349542"/>
                </a:lnTo>
                <a:lnTo>
                  <a:pt x="355569" y="355739"/>
                </a:lnTo>
                <a:lnTo>
                  <a:pt x="355099" y="362013"/>
                </a:lnTo>
                <a:lnTo>
                  <a:pt x="348330" y="368376"/>
                </a:lnTo>
                <a:lnTo>
                  <a:pt x="342349" y="368604"/>
                </a:lnTo>
                <a:lnTo>
                  <a:pt x="391749" y="368604"/>
                </a:lnTo>
                <a:lnTo>
                  <a:pt x="393374" y="360335"/>
                </a:lnTo>
                <a:lnTo>
                  <a:pt x="393661" y="355739"/>
                </a:lnTo>
                <a:lnTo>
                  <a:pt x="393669" y="346049"/>
                </a:lnTo>
                <a:lnTo>
                  <a:pt x="392768" y="342760"/>
                </a:lnTo>
                <a:close/>
              </a:path>
              <a:path w="533400" h="533400">
                <a:moveTo>
                  <a:pt x="400261" y="323602"/>
                </a:moveTo>
                <a:lnTo>
                  <a:pt x="178500" y="323602"/>
                </a:lnTo>
                <a:lnTo>
                  <a:pt x="209621" y="329145"/>
                </a:lnTo>
                <a:lnTo>
                  <a:pt x="217017" y="331530"/>
                </a:lnTo>
                <a:lnTo>
                  <a:pt x="233937" y="336232"/>
                </a:lnTo>
                <a:lnTo>
                  <a:pt x="256136" y="340829"/>
                </a:lnTo>
                <a:lnTo>
                  <a:pt x="279369" y="342900"/>
                </a:lnTo>
                <a:lnTo>
                  <a:pt x="337383" y="342887"/>
                </a:lnTo>
                <a:lnTo>
                  <a:pt x="337815" y="342849"/>
                </a:lnTo>
                <a:lnTo>
                  <a:pt x="340406" y="342760"/>
                </a:lnTo>
                <a:lnTo>
                  <a:pt x="392768" y="342760"/>
                </a:lnTo>
                <a:lnTo>
                  <a:pt x="391574" y="338404"/>
                </a:lnTo>
                <a:lnTo>
                  <a:pt x="388627" y="332371"/>
                </a:lnTo>
                <a:lnTo>
                  <a:pt x="400261" y="323602"/>
                </a:lnTo>
                <a:close/>
              </a:path>
              <a:path w="533400" h="533400">
                <a:moveTo>
                  <a:pt x="465511" y="235904"/>
                </a:moveTo>
                <a:lnTo>
                  <a:pt x="441421" y="244970"/>
                </a:lnTo>
                <a:lnTo>
                  <a:pt x="440939" y="245262"/>
                </a:lnTo>
                <a:lnTo>
                  <a:pt x="358147" y="307632"/>
                </a:lnTo>
                <a:lnTo>
                  <a:pt x="421447" y="307632"/>
                </a:lnTo>
                <a:lnTo>
                  <a:pt x="462186" y="276923"/>
                </a:lnTo>
                <a:lnTo>
                  <a:pt x="471184" y="273632"/>
                </a:lnTo>
                <a:lnTo>
                  <a:pt x="527643" y="273632"/>
                </a:lnTo>
                <a:lnTo>
                  <a:pt x="515678" y="253834"/>
                </a:lnTo>
                <a:lnTo>
                  <a:pt x="504076" y="244413"/>
                </a:lnTo>
                <a:lnTo>
                  <a:pt x="486875" y="237077"/>
                </a:lnTo>
                <a:lnTo>
                  <a:pt x="465511" y="235904"/>
                </a:lnTo>
                <a:close/>
              </a:path>
              <a:path w="533400" h="533400">
                <a:moveTo>
                  <a:pt x="348038" y="304609"/>
                </a:moveTo>
                <a:lnTo>
                  <a:pt x="339047" y="304673"/>
                </a:lnTo>
                <a:lnTo>
                  <a:pt x="336037" y="304800"/>
                </a:lnTo>
                <a:lnTo>
                  <a:pt x="348675" y="304800"/>
                </a:lnTo>
                <a:lnTo>
                  <a:pt x="348038" y="304609"/>
                </a:lnTo>
                <a:close/>
              </a:path>
              <a:path w="533400" h="533400">
                <a:moveTo>
                  <a:pt x="203703" y="0"/>
                </a:moveTo>
                <a:lnTo>
                  <a:pt x="171587" y="6949"/>
                </a:lnTo>
                <a:lnTo>
                  <a:pt x="142860" y="26879"/>
                </a:lnTo>
                <a:lnTo>
                  <a:pt x="122196" y="58410"/>
                </a:lnTo>
                <a:lnTo>
                  <a:pt x="114269" y="100164"/>
                </a:lnTo>
                <a:lnTo>
                  <a:pt x="117355" y="124065"/>
                </a:lnTo>
                <a:lnTo>
                  <a:pt x="142286" y="172218"/>
                </a:lnTo>
                <a:lnTo>
                  <a:pt x="182527" y="213407"/>
                </a:lnTo>
                <a:lnTo>
                  <a:pt x="226992" y="246539"/>
                </a:lnTo>
                <a:lnTo>
                  <a:pt x="261881" y="266700"/>
                </a:lnTo>
                <a:lnTo>
                  <a:pt x="271470" y="266700"/>
                </a:lnTo>
                <a:lnTo>
                  <a:pt x="306361" y="246537"/>
                </a:lnTo>
                <a:lnTo>
                  <a:pt x="334138" y="226644"/>
                </a:lnTo>
                <a:lnTo>
                  <a:pt x="266669" y="226644"/>
                </a:lnTo>
                <a:lnTo>
                  <a:pt x="244407" y="212351"/>
                </a:lnTo>
                <a:lnTo>
                  <a:pt x="206524" y="183810"/>
                </a:lnTo>
                <a:lnTo>
                  <a:pt x="174160" y="151078"/>
                </a:lnTo>
                <a:lnTo>
                  <a:pt x="154802" y="116275"/>
                </a:lnTo>
                <a:lnTo>
                  <a:pt x="152369" y="100164"/>
                </a:lnTo>
                <a:lnTo>
                  <a:pt x="157393" y="72406"/>
                </a:lnTo>
                <a:lnTo>
                  <a:pt x="170045" y="53078"/>
                </a:lnTo>
                <a:lnTo>
                  <a:pt x="186691" y="41777"/>
                </a:lnTo>
                <a:lnTo>
                  <a:pt x="203703" y="38100"/>
                </a:lnTo>
                <a:lnTo>
                  <a:pt x="397837" y="38100"/>
                </a:lnTo>
                <a:lnTo>
                  <a:pt x="390485" y="26879"/>
                </a:lnTo>
                <a:lnTo>
                  <a:pt x="385113" y="23152"/>
                </a:lnTo>
                <a:lnTo>
                  <a:pt x="266669" y="23152"/>
                </a:lnTo>
                <a:lnTo>
                  <a:pt x="252821" y="13115"/>
                </a:lnTo>
                <a:lnTo>
                  <a:pt x="237629" y="5870"/>
                </a:lnTo>
                <a:lnTo>
                  <a:pt x="221215" y="1477"/>
                </a:lnTo>
                <a:lnTo>
                  <a:pt x="203703" y="0"/>
                </a:lnTo>
                <a:close/>
              </a:path>
              <a:path w="533400" h="533400">
                <a:moveTo>
                  <a:pt x="397837" y="38100"/>
                </a:moveTo>
                <a:lnTo>
                  <a:pt x="329649" y="38100"/>
                </a:lnTo>
                <a:lnTo>
                  <a:pt x="346658" y="41777"/>
                </a:lnTo>
                <a:lnTo>
                  <a:pt x="363300" y="53078"/>
                </a:lnTo>
                <a:lnTo>
                  <a:pt x="375947" y="72406"/>
                </a:lnTo>
                <a:lnTo>
                  <a:pt x="380969" y="100164"/>
                </a:lnTo>
                <a:lnTo>
                  <a:pt x="378538" y="116275"/>
                </a:lnTo>
                <a:lnTo>
                  <a:pt x="359184" y="151078"/>
                </a:lnTo>
                <a:lnTo>
                  <a:pt x="326828" y="183812"/>
                </a:lnTo>
                <a:lnTo>
                  <a:pt x="288940" y="212357"/>
                </a:lnTo>
                <a:lnTo>
                  <a:pt x="266669" y="226644"/>
                </a:lnTo>
                <a:lnTo>
                  <a:pt x="334138" y="226644"/>
                </a:lnTo>
                <a:lnTo>
                  <a:pt x="369055" y="196799"/>
                </a:lnTo>
                <a:lnTo>
                  <a:pt x="406685" y="148020"/>
                </a:lnTo>
                <a:lnTo>
                  <a:pt x="419069" y="100164"/>
                </a:lnTo>
                <a:lnTo>
                  <a:pt x="411145" y="58410"/>
                </a:lnTo>
                <a:lnTo>
                  <a:pt x="397837" y="38100"/>
                </a:lnTo>
                <a:close/>
              </a:path>
              <a:path w="533400" h="533400">
                <a:moveTo>
                  <a:pt x="329649" y="38100"/>
                </a:moveTo>
                <a:lnTo>
                  <a:pt x="203703" y="38100"/>
                </a:lnTo>
                <a:lnTo>
                  <a:pt x="217721" y="39602"/>
                </a:lnTo>
                <a:lnTo>
                  <a:pt x="230306" y="44140"/>
                </a:lnTo>
                <a:lnTo>
                  <a:pt x="241543" y="51757"/>
                </a:lnTo>
                <a:lnTo>
                  <a:pt x="251518" y="62496"/>
                </a:lnTo>
                <a:lnTo>
                  <a:pt x="266669" y="82423"/>
                </a:lnTo>
                <a:lnTo>
                  <a:pt x="281833" y="62496"/>
                </a:lnTo>
                <a:lnTo>
                  <a:pt x="291810" y="51757"/>
                </a:lnTo>
                <a:lnTo>
                  <a:pt x="303050" y="44140"/>
                </a:lnTo>
                <a:lnTo>
                  <a:pt x="315636" y="39602"/>
                </a:lnTo>
                <a:lnTo>
                  <a:pt x="329649" y="38100"/>
                </a:lnTo>
                <a:close/>
              </a:path>
              <a:path w="533400" h="533400">
                <a:moveTo>
                  <a:pt x="329649" y="0"/>
                </a:moveTo>
                <a:lnTo>
                  <a:pt x="312136" y="1477"/>
                </a:lnTo>
                <a:lnTo>
                  <a:pt x="295721" y="5870"/>
                </a:lnTo>
                <a:lnTo>
                  <a:pt x="280525" y="13115"/>
                </a:lnTo>
                <a:lnTo>
                  <a:pt x="266669" y="23152"/>
                </a:lnTo>
                <a:lnTo>
                  <a:pt x="385113" y="23152"/>
                </a:lnTo>
                <a:lnTo>
                  <a:pt x="361762" y="6949"/>
                </a:lnTo>
                <a:lnTo>
                  <a:pt x="32964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14">
            <a:extLst>
              <a:ext uri="{FF2B5EF4-FFF2-40B4-BE49-F238E27FC236}">
                <a16:creationId xmlns:a16="http://schemas.microsoft.com/office/drawing/2014/main" xmlns="" id="{A5238DB1-2FEA-9449-A0DC-6C600E76E9E7}"/>
              </a:ext>
            </a:extLst>
          </p:cNvPr>
          <p:cNvSpPr/>
          <p:nvPr/>
        </p:nvSpPr>
        <p:spPr>
          <a:xfrm>
            <a:off x="764941" y="7936017"/>
            <a:ext cx="804545" cy="804545"/>
          </a:xfrm>
          <a:custGeom>
            <a:avLst/>
            <a:gdLst/>
            <a:ahLst/>
            <a:cxnLst/>
            <a:rect l="l" t="t" r="r" b="b"/>
            <a:pathLst>
              <a:path w="804544" h="804545">
                <a:moveTo>
                  <a:pt x="402005" y="0"/>
                </a:moveTo>
                <a:lnTo>
                  <a:pt x="355123" y="2704"/>
                </a:lnTo>
                <a:lnTo>
                  <a:pt x="309829" y="10617"/>
                </a:lnTo>
                <a:lnTo>
                  <a:pt x="266425" y="23436"/>
                </a:lnTo>
                <a:lnTo>
                  <a:pt x="225213" y="40860"/>
                </a:lnTo>
                <a:lnTo>
                  <a:pt x="186495" y="62586"/>
                </a:lnTo>
                <a:lnTo>
                  <a:pt x="150571" y="88315"/>
                </a:lnTo>
                <a:lnTo>
                  <a:pt x="117744" y="117743"/>
                </a:lnTo>
                <a:lnTo>
                  <a:pt x="88316" y="150569"/>
                </a:lnTo>
                <a:lnTo>
                  <a:pt x="62587" y="186491"/>
                </a:lnTo>
                <a:lnTo>
                  <a:pt x="40860" y="225209"/>
                </a:lnTo>
                <a:lnTo>
                  <a:pt x="23436" y="266419"/>
                </a:lnTo>
                <a:lnTo>
                  <a:pt x="10617" y="309821"/>
                </a:lnTo>
                <a:lnTo>
                  <a:pt x="2704" y="355113"/>
                </a:lnTo>
                <a:lnTo>
                  <a:pt x="0" y="401993"/>
                </a:lnTo>
                <a:lnTo>
                  <a:pt x="2704" y="448875"/>
                </a:lnTo>
                <a:lnTo>
                  <a:pt x="10617" y="494169"/>
                </a:lnTo>
                <a:lnTo>
                  <a:pt x="23436" y="537572"/>
                </a:lnTo>
                <a:lnTo>
                  <a:pt x="40860" y="578784"/>
                </a:lnTo>
                <a:lnTo>
                  <a:pt x="62587" y="617503"/>
                </a:lnTo>
                <a:lnTo>
                  <a:pt x="88316" y="653427"/>
                </a:lnTo>
                <a:lnTo>
                  <a:pt x="117744" y="686254"/>
                </a:lnTo>
                <a:lnTo>
                  <a:pt x="150571" y="715682"/>
                </a:lnTo>
                <a:lnTo>
                  <a:pt x="186495" y="741411"/>
                </a:lnTo>
                <a:lnTo>
                  <a:pt x="225213" y="763138"/>
                </a:lnTo>
                <a:lnTo>
                  <a:pt x="266425" y="780562"/>
                </a:lnTo>
                <a:lnTo>
                  <a:pt x="309829" y="793381"/>
                </a:lnTo>
                <a:lnTo>
                  <a:pt x="355123" y="801294"/>
                </a:lnTo>
                <a:lnTo>
                  <a:pt x="402005" y="803998"/>
                </a:lnTo>
                <a:lnTo>
                  <a:pt x="448888" y="801294"/>
                </a:lnTo>
                <a:lnTo>
                  <a:pt x="494181" y="793381"/>
                </a:lnTo>
                <a:lnTo>
                  <a:pt x="537585" y="780562"/>
                </a:lnTo>
                <a:lnTo>
                  <a:pt x="578797" y="763138"/>
                </a:lnTo>
                <a:lnTo>
                  <a:pt x="617516" y="741411"/>
                </a:lnTo>
                <a:lnTo>
                  <a:pt x="653439" y="715682"/>
                </a:lnTo>
                <a:lnTo>
                  <a:pt x="686266" y="686254"/>
                </a:lnTo>
                <a:lnTo>
                  <a:pt x="715695" y="653427"/>
                </a:lnTo>
                <a:lnTo>
                  <a:pt x="741424" y="617503"/>
                </a:lnTo>
                <a:lnTo>
                  <a:pt x="763151" y="578784"/>
                </a:lnTo>
                <a:lnTo>
                  <a:pt x="780575" y="537572"/>
                </a:lnTo>
                <a:lnTo>
                  <a:pt x="793394" y="494169"/>
                </a:lnTo>
                <a:lnTo>
                  <a:pt x="801307" y="448875"/>
                </a:lnTo>
                <a:lnTo>
                  <a:pt x="804011" y="401993"/>
                </a:lnTo>
                <a:lnTo>
                  <a:pt x="801307" y="355113"/>
                </a:lnTo>
                <a:lnTo>
                  <a:pt x="793394" y="309821"/>
                </a:lnTo>
                <a:lnTo>
                  <a:pt x="780575" y="266419"/>
                </a:lnTo>
                <a:lnTo>
                  <a:pt x="763151" y="225209"/>
                </a:lnTo>
                <a:lnTo>
                  <a:pt x="741424" y="186491"/>
                </a:lnTo>
                <a:lnTo>
                  <a:pt x="715695" y="150569"/>
                </a:lnTo>
                <a:lnTo>
                  <a:pt x="686266" y="117743"/>
                </a:lnTo>
                <a:lnTo>
                  <a:pt x="653439" y="88315"/>
                </a:lnTo>
                <a:lnTo>
                  <a:pt x="617516" y="62586"/>
                </a:lnTo>
                <a:lnTo>
                  <a:pt x="578797" y="40860"/>
                </a:lnTo>
                <a:lnTo>
                  <a:pt x="537585" y="23436"/>
                </a:lnTo>
                <a:lnTo>
                  <a:pt x="494181" y="10617"/>
                </a:lnTo>
                <a:lnTo>
                  <a:pt x="448888" y="2704"/>
                </a:lnTo>
                <a:lnTo>
                  <a:pt x="402005" y="0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15">
            <a:extLst>
              <a:ext uri="{FF2B5EF4-FFF2-40B4-BE49-F238E27FC236}">
                <a16:creationId xmlns:a16="http://schemas.microsoft.com/office/drawing/2014/main" xmlns="" id="{9783B686-645A-8B48-B2DE-DB30FFE894FB}"/>
              </a:ext>
            </a:extLst>
          </p:cNvPr>
          <p:cNvSpPr/>
          <p:nvPr/>
        </p:nvSpPr>
        <p:spPr>
          <a:xfrm>
            <a:off x="1002127" y="8264400"/>
            <a:ext cx="63500" cy="147320"/>
          </a:xfrm>
          <a:custGeom>
            <a:avLst/>
            <a:gdLst/>
            <a:ahLst/>
            <a:cxnLst/>
            <a:rect l="l" t="t" r="r" b="b"/>
            <a:pathLst>
              <a:path w="63500" h="147320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8"/>
                </a:lnTo>
                <a:lnTo>
                  <a:pt x="0" y="20645"/>
                </a:lnTo>
                <a:lnTo>
                  <a:pt x="1509" y="28410"/>
                </a:lnTo>
                <a:lnTo>
                  <a:pt x="17947" y="53175"/>
                </a:lnTo>
                <a:lnTo>
                  <a:pt x="21915" y="73618"/>
                </a:lnTo>
                <a:lnTo>
                  <a:pt x="17947" y="94047"/>
                </a:lnTo>
                <a:lnTo>
                  <a:pt x="1509" y="118829"/>
                </a:lnTo>
                <a:lnTo>
                  <a:pt x="0" y="126596"/>
                </a:lnTo>
                <a:lnTo>
                  <a:pt x="1509" y="134364"/>
                </a:lnTo>
                <a:lnTo>
                  <a:pt x="6038" y="141189"/>
                </a:lnTo>
                <a:lnTo>
                  <a:pt x="10064" y="145227"/>
                </a:lnTo>
                <a:lnTo>
                  <a:pt x="15347" y="147234"/>
                </a:lnTo>
                <a:lnTo>
                  <a:pt x="25914" y="147234"/>
                </a:lnTo>
                <a:lnTo>
                  <a:pt x="31197" y="145227"/>
                </a:lnTo>
                <a:lnTo>
                  <a:pt x="35223" y="141189"/>
                </a:lnTo>
                <a:lnTo>
                  <a:pt x="56183" y="109597"/>
                </a:lnTo>
                <a:lnTo>
                  <a:pt x="63167" y="73609"/>
                </a:lnTo>
                <a:lnTo>
                  <a:pt x="56183" y="37640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16">
            <a:extLst>
              <a:ext uri="{FF2B5EF4-FFF2-40B4-BE49-F238E27FC236}">
                <a16:creationId xmlns:a16="http://schemas.microsoft.com/office/drawing/2014/main" xmlns="" id="{B6ACCAB6-E8C8-3642-BA6A-96A5BB84BFA1}"/>
              </a:ext>
            </a:extLst>
          </p:cNvPr>
          <p:cNvSpPr/>
          <p:nvPr/>
        </p:nvSpPr>
        <p:spPr>
          <a:xfrm>
            <a:off x="1066506" y="8200019"/>
            <a:ext cx="90170" cy="276225"/>
          </a:xfrm>
          <a:custGeom>
            <a:avLst/>
            <a:gdLst/>
            <a:ahLst/>
            <a:cxnLst/>
            <a:rect l="l" t="t" r="r" b="b"/>
            <a:pathLst>
              <a:path w="90169" h="276225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1"/>
                </a:lnTo>
                <a:lnTo>
                  <a:pt x="0" y="20635"/>
                </a:lnTo>
                <a:lnTo>
                  <a:pt x="1509" y="28402"/>
                </a:lnTo>
                <a:lnTo>
                  <a:pt x="6038" y="35232"/>
                </a:lnTo>
                <a:lnTo>
                  <a:pt x="33239" y="72927"/>
                </a:lnTo>
                <a:lnTo>
                  <a:pt x="46839" y="115738"/>
                </a:lnTo>
                <a:lnTo>
                  <a:pt x="46839" y="160255"/>
                </a:lnTo>
                <a:lnTo>
                  <a:pt x="33239" y="203068"/>
                </a:lnTo>
                <a:lnTo>
                  <a:pt x="6038" y="240769"/>
                </a:lnTo>
                <a:lnTo>
                  <a:pt x="1509" y="247594"/>
                </a:lnTo>
                <a:lnTo>
                  <a:pt x="15347" y="275999"/>
                </a:lnTo>
                <a:lnTo>
                  <a:pt x="25914" y="275999"/>
                </a:lnTo>
                <a:lnTo>
                  <a:pt x="65539" y="230195"/>
                </a:lnTo>
                <a:lnTo>
                  <a:pt x="83728" y="185365"/>
                </a:lnTo>
                <a:lnTo>
                  <a:pt x="89792" y="138001"/>
                </a:lnTo>
                <a:lnTo>
                  <a:pt x="83728" y="90636"/>
                </a:lnTo>
                <a:lnTo>
                  <a:pt x="65539" y="45807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17">
            <a:extLst>
              <a:ext uri="{FF2B5EF4-FFF2-40B4-BE49-F238E27FC236}">
                <a16:creationId xmlns:a16="http://schemas.microsoft.com/office/drawing/2014/main" xmlns="" id="{CB5761EF-A51B-9540-8197-632D737E46D9}"/>
              </a:ext>
            </a:extLst>
          </p:cNvPr>
          <p:cNvSpPr/>
          <p:nvPr/>
        </p:nvSpPr>
        <p:spPr>
          <a:xfrm>
            <a:off x="1128923" y="8137600"/>
            <a:ext cx="116205" cy="401320"/>
          </a:xfrm>
          <a:custGeom>
            <a:avLst/>
            <a:gdLst/>
            <a:ahLst/>
            <a:cxnLst/>
            <a:rect l="l" t="t" r="r" b="b"/>
            <a:pathLst>
              <a:path w="116205" h="401320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8"/>
                </a:lnTo>
                <a:lnTo>
                  <a:pt x="0" y="20645"/>
                </a:lnTo>
                <a:lnTo>
                  <a:pt x="1509" y="28410"/>
                </a:lnTo>
                <a:lnTo>
                  <a:pt x="6038" y="35232"/>
                </a:lnTo>
                <a:lnTo>
                  <a:pt x="35343" y="70880"/>
                </a:lnTo>
                <a:lnTo>
                  <a:pt x="56797" y="110969"/>
                </a:lnTo>
                <a:lnTo>
                  <a:pt x="69978" y="154487"/>
                </a:lnTo>
                <a:lnTo>
                  <a:pt x="74466" y="200421"/>
                </a:lnTo>
                <a:lnTo>
                  <a:pt x="69978" y="246347"/>
                </a:lnTo>
                <a:lnTo>
                  <a:pt x="56797" y="289858"/>
                </a:lnTo>
                <a:lnTo>
                  <a:pt x="35343" y="329945"/>
                </a:lnTo>
                <a:lnTo>
                  <a:pt x="6038" y="365598"/>
                </a:lnTo>
                <a:lnTo>
                  <a:pt x="1509" y="372422"/>
                </a:lnTo>
                <a:lnTo>
                  <a:pt x="15347" y="400827"/>
                </a:lnTo>
                <a:lnTo>
                  <a:pt x="25914" y="400827"/>
                </a:lnTo>
                <a:lnTo>
                  <a:pt x="69707" y="352837"/>
                </a:lnTo>
                <a:lnTo>
                  <a:pt x="94951" y="305669"/>
                </a:lnTo>
                <a:lnTo>
                  <a:pt x="110461" y="254468"/>
                </a:lnTo>
                <a:lnTo>
                  <a:pt x="115741" y="200421"/>
                </a:lnTo>
                <a:lnTo>
                  <a:pt x="110461" y="146373"/>
                </a:lnTo>
                <a:lnTo>
                  <a:pt x="94951" y="95167"/>
                </a:lnTo>
                <a:lnTo>
                  <a:pt x="69707" y="47995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18">
            <a:extLst>
              <a:ext uri="{FF2B5EF4-FFF2-40B4-BE49-F238E27FC236}">
                <a16:creationId xmlns:a16="http://schemas.microsoft.com/office/drawing/2014/main" xmlns="" id="{B57E82B5-E2B4-5A43-B42D-13B9B94A3F21}"/>
              </a:ext>
            </a:extLst>
          </p:cNvPr>
          <p:cNvSpPr/>
          <p:nvPr/>
        </p:nvSpPr>
        <p:spPr>
          <a:xfrm>
            <a:off x="1190647" y="8075881"/>
            <a:ext cx="141605" cy="524510"/>
          </a:xfrm>
          <a:custGeom>
            <a:avLst/>
            <a:gdLst/>
            <a:ahLst/>
            <a:cxnLst/>
            <a:rect l="l" t="t" r="r" b="b"/>
            <a:pathLst>
              <a:path w="141605" h="524509">
                <a:moveTo>
                  <a:pt x="20631" y="0"/>
                </a:moveTo>
                <a:lnTo>
                  <a:pt x="12863" y="1512"/>
                </a:lnTo>
                <a:lnTo>
                  <a:pt x="6038" y="6048"/>
                </a:lnTo>
                <a:lnTo>
                  <a:pt x="1509" y="12871"/>
                </a:lnTo>
                <a:lnTo>
                  <a:pt x="0" y="20635"/>
                </a:lnTo>
                <a:lnTo>
                  <a:pt x="1509" y="28402"/>
                </a:lnTo>
                <a:lnTo>
                  <a:pt x="6038" y="35232"/>
                </a:lnTo>
                <a:lnTo>
                  <a:pt x="37054" y="71184"/>
                </a:lnTo>
                <a:lnTo>
                  <a:pt x="61866" y="110318"/>
                </a:lnTo>
                <a:lnTo>
                  <a:pt x="80475" y="151928"/>
                </a:lnTo>
                <a:lnTo>
                  <a:pt x="92881" y="195306"/>
                </a:lnTo>
                <a:lnTo>
                  <a:pt x="99084" y="239745"/>
                </a:lnTo>
                <a:lnTo>
                  <a:pt x="99084" y="284538"/>
                </a:lnTo>
                <a:lnTo>
                  <a:pt x="92881" y="328977"/>
                </a:lnTo>
                <a:lnTo>
                  <a:pt x="80475" y="372354"/>
                </a:lnTo>
                <a:lnTo>
                  <a:pt x="61866" y="413962"/>
                </a:lnTo>
                <a:lnTo>
                  <a:pt x="37054" y="453094"/>
                </a:lnTo>
                <a:lnTo>
                  <a:pt x="6038" y="489042"/>
                </a:lnTo>
                <a:lnTo>
                  <a:pt x="1509" y="495866"/>
                </a:lnTo>
                <a:lnTo>
                  <a:pt x="15347" y="524271"/>
                </a:lnTo>
                <a:lnTo>
                  <a:pt x="25914" y="524271"/>
                </a:lnTo>
                <a:lnTo>
                  <a:pt x="67581" y="481181"/>
                </a:lnTo>
                <a:lnTo>
                  <a:pt x="94056" y="441061"/>
                </a:lnTo>
                <a:lnTo>
                  <a:pt x="114647" y="398481"/>
                </a:lnTo>
                <a:lnTo>
                  <a:pt x="129355" y="354056"/>
                </a:lnTo>
                <a:lnTo>
                  <a:pt x="138180" y="308402"/>
                </a:lnTo>
                <a:lnTo>
                  <a:pt x="141122" y="262132"/>
                </a:lnTo>
                <a:lnTo>
                  <a:pt x="138180" y="215863"/>
                </a:lnTo>
                <a:lnTo>
                  <a:pt x="129355" y="170209"/>
                </a:lnTo>
                <a:lnTo>
                  <a:pt x="114647" y="125786"/>
                </a:lnTo>
                <a:lnTo>
                  <a:pt x="94056" y="83208"/>
                </a:lnTo>
                <a:lnTo>
                  <a:pt x="67581" y="43090"/>
                </a:lnTo>
                <a:lnTo>
                  <a:pt x="35223" y="6048"/>
                </a:lnTo>
                <a:lnTo>
                  <a:pt x="28398" y="1512"/>
                </a:lnTo>
                <a:lnTo>
                  <a:pt x="2063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20">
            <a:extLst>
              <a:ext uri="{FF2B5EF4-FFF2-40B4-BE49-F238E27FC236}">
                <a16:creationId xmlns:a16="http://schemas.microsoft.com/office/drawing/2014/main" xmlns="" id="{C675DC97-CA5D-6741-AB30-1B36347ACDE5}"/>
              </a:ext>
            </a:extLst>
          </p:cNvPr>
          <p:cNvSpPr txBox="1">
            <a:spLocks noGrp="1"/>
          </p:cNvSpPr>
          <p:nvPr>
            <p:ph type="ftr" sz="quarter" idx="5"/>
          </p:nvPr>
        </p:nvSpPr>
        <p:spPr>
          <a:xfrm>
            <a:off x="1981047" y="7906786"/>
            <a:ext cx="4137660" cy="864852"/>
          </a:xfrm>
          <a:prstGeom prst="rect">
            <a:avLst/>
          </a:prstGeom>
        </p:spPr>
        <p:txBody>
          <a:bodyPr vert="horz" wrap="square" lIns="0" tIns="85725" rIns="0" bIns="0" rtlCol="0">
            <a:spAutoFit/>
          </a:bodyPr>
          <a:lstStyle/>
          <a:p>
            <a:pPr marL="12700" marR="5080">
              <a:lnSpc>
                <a:spcPts val="3000"/>
              </a:lnSpc>
              <a:spcBef>
                <a:spcPts val="675"/>
              </a:spcBef>
            </a:pPr>
            <a:r>
              <a:rPr lang="en-GB" spc="-145" dirty="0" err="1"/>
              <a:t>Välj</a:t>
            </a:r>
            <a:r>
              <a:rPr lang="en-GB" spc="-145" dirty="0"/>
              <a:t> </a:t>
            </a:r>
            <a:r>
              <a:rPr lang="en-GB" spc="-145" dirty="0" err="1"/>
              <a:t>kontaktlöst</a:t>
            </a:r>
            <a:r>
              <a:rPr lang="en-GB" spc="-145" dirty="0"/>
              <a:t> – </a:t>
            </a:r>
            <a:r>
              <a:rPr lang="en-GB" spc="-145" dirty="0" err="1"/>
              <a:t>snabbare</a:t>
            </a:r>
            <a:r>
              <a:rPr lang="en-GB" spc="-145" dirty="0"/>
              <a:t> </a:t>
            </a:r>
            <a:r>
              <a:rPr lang="en-GB" spc="-145" dirty="0" err="1"/>
              <a:t>betalning</a:t>
            </a:r>
            <a:r>
              <a:rPr lang="en-GB" spc="-145" dirty="0"/>
              <a:t> </a:t>
            </a:r>
          </a:p>
        </p:txBody>
      </p:sp>
      <p:sp>
        <p:nvSpPr>
          <p:cNvPr id="34" name="object 11">
            <a:extLst>
              <a:ext uri="{FF2B5EF4-FFF2-40B4-BE49-F238E27FC236}">
                <a16:creationId xmlns:a16="http://schemas.microsoft.com/office/drawing/2014/main" xmlns="" id="{4E0EC7C1-654B-BD45-BDEB-B36F45CC5D9D}"/>
              </a:ext>
            </a:extLst>
          </p:cNvPr>
          <p:cNvSpPr txBox="1"/>
          <p:nvPr/>
        </p:nvSpPr>
        <p:spPr>
          <a:xfrm>
            <a:off x="1979546" y="6695051"/>
            <a:ext cx="4823460" cy="47448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Tvätta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händerna</a:t>
            </a:r>
            <a:r>
              <a:rPr lang="en-GB" sz="3000" b="1" spc="-4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3000" b="1" spc="-45" dirty="0" err="1">
                <a:solidFill>
                  <a:srgbClr val="162A75"/>
                </a:solidFill>
                <a:latin typeface="Benton Sans"/>
                <a:cs typeface="Benton Sans"/>
              </a:rPr>
              <a:t>ofta</a:t>
            </a:r>
            <a:endParaRPr lang="en-GB" sz="3000" b="1" spc="-45" dirty="0">
              <a:solidFill>
                <a:srgbClr val="162A75"/>
              </a:solidFill>
              <a:latin typeface="Benton Sans"/>
              <a:cs typeface="Benton Sans"/>
            </a:endParaRPr>
          </a:p>
        </p:txBody>
      </p:sp>
      <p:sp>
        <p:nvSpPr>
          <p:cNvPr id="21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38</Words>
  <Application>Microsoft Macintosh PowerPoint</Application>
  <PresentationFormat>Custom</PresentationFormat>
  <Paragraphs>12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Benton Sans</vt:lpstr>
      <vt:lpstr>Benton Sans Black</vt:lpstr>
      <vt:lpstr>BentonSans-Black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dan@michaelbell.co.uk</cp:lastModifiedBy>
  <cp:revision>4</cp:revision>
  <dcterms:created xsi:type="dcterms:W3CDTF">2020-05-15T11:14:34Z</dcterms:created>
  <dcterms:modified xsi:type="dcterms:W3CDTF">2020-06-03T16:01:18Z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