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2A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90517" y="2836339"/>
            <a:ext cx="5581815" cy="1981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90517" y="2836339"/>
            <a:ext cx="5581815" cy="1981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74346" y="5288592"/>
            <a:ext cx="5614156" cy="24542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715888" y="5827192"/>
            <a:ext cx="6124723" cy="23710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Beställ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eller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ring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[WW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.URL.COM] 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title"/>
          </p:nvPr>
        </p:nvSpPr>
        <p:spPr>
          <a:xfrm>
            <a:off x="825500" y="2191013"/>
            <a:ext cx="5905498" cy="2890791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marR="5080" algn="ctr">
              <a:lnSpc>
                <a:spcPts val="7000"/>
              </a:lnSpc>
            </a:pPr>
            <a:r>
              <a:rPr lang="en-GB" b="0" spc="-210" dirty="0"/>
              <a:t>NU LEVERERAR VI!</a:t>
            </a:r>
          </a:p>
        </p:txBody>
      </p:sp>
      <p:sp>
        <p:nvSpPr>
          <p:cNvPr id="11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9">
            <a:extLst>
              <a:ext uri="{FF2B5EF4-FFF2-40B4-BE49-F238E27FC236}">
                <a16:creationId xmlns:a16="http://schemas.microsoft.com/office/drawing/2014/main" xmlns="" id="{0CFE6937-3154-2245-B7FB-B283544132DF}"/>
              </a:ext>
            </a:extLst>
          </p:cNvPr>
          <p:cNvSpPr txBox="1"/>
          <p:nvPr/>
        </p:nvSpPr>
        <p:spPr>
          <a:xfrm>
            <a:off x="715888" y="5827192"/>
            <a:ext cx="6124723" cy="23710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Beställ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online </a:t>
            </a:r>
            <a:r>
              <a:rPr lang="en-GB" sz="4000" b="1" spc="-60" dirty="0" err="1">
                <a:solidFill>
                  <a:srgbClr val="0079C1"/>
                </a:solidFill>
                <a:latin typeface="Benton Sans"/>
                <a:cs typeface="Benton Sans"/>
              </a:rPr>
              <a:t>eller</a:t>
            </a:r>
            <a:r>
              <a:rPr lang="en-GB" sz="4000" b="1" spc="-60" dirty="0">
                <a:solidFill>
                  <a:srgbClr val="0079C1"/>
                </a:solidFill>
                <a:latin typeface="Benton Sans"/>
                <a:cs typeface="Benton Sans"/>
              </a:rPr>
              <a:t> ring</a:t>
            </a:r>
          </a:p>
          <a:p>
            <a:pPr marL="1016635" marR="1012825" indent="-635" algn="ctr">
              <a:lnSpc>
                <a:spcPct val="166700"/>
              </a:lnSpc>
              <a:spcBef>
                <a:spcPts val="2320"/>
              </a:spcBef>
            </a:pP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[WW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W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.URL.COM] </a:t>
            </a:r>
            <a:r>
              <a:rPr sz="3000" b="1" spc="-7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[(XXX)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</a:t>
            </a:r>
            <a:r>
              <a:rPr sz="3000" b="1" spc="-150" dirty="0">
                <a:solidFill>
                  <a:srgbClr val="162A75"/>
                </a:solidFill>
                <a:latin typeface="Benton Sans"/>
                <a:cs typeface="Benton Sans"/>
              </a:rPr>
              <a:t>X-</a:t>
            </a:r>
            <a:r>
              <a:rPr sz="3000" b="1" spc="-30" dirty="0">
                <a:solidFill>
                  <a:srgbClr val="162A75"/>
                </a:solidFill>
                <a:latin typeface="Benton Sans"/>
                <a:cs typeface="Benton Sans"/>
              </a:rPr>
              <a:t>XXXX]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5" name="object 10">
            <a:extLst>
              <a:ext uri="{FF2B5EF4-FFF2-40B4-BE49-F238E27FC236}">
                <a16:creationId xmlns:a16="http://schemas.microsoft.com/office/drawing/2014/main" xmlns="" id="{519DAEB0-1809-E847-A776-01F15A6EBD4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25500" y="2191013"/>
            <a:ext cx="5905498" cy="2890791"/>
          </a:xfrm>
          <a:prstGeom prst="rect">
            <a:avLst/>
          </a:prstGeom>
        </p:spPr>
        <p:txBody>
          <a:bodyPr vert="horz" wrap="square" lIns="0" tIns="190500" rIns="0" bIns="0" rtlCol="0">
            <a:spAutoFit/>
          </a:bodyPr>
          <a:lstStyle/>
          <a:p>
            <a:pPr marR="5080" algn="ctr">
              <a:lnSpc>
                <a:spcPts val="7000"/>
              </a:lnSpc>
            </a:pPr>
            <a:r>
              <a:rPr lang="en-GB" b="0" spc="-210" dirty="0"/>
              <a:t>NU LEVERERAR VI!</a:t>
            </a:r>
          </a:p>
        </p:txBody>
      </p:sp>
      <p:sp>
        <p:nvSpPr>
          <p:cNvPr id="10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162A75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44</Words>
  <Application>Microsoft Macintosh PowerPoint</Application>
  <PresentationFormat>Custom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Benton Sans</vt:lpstr>
      <vt:lpstr>Benton Sans Black</vt:lpstr>
      <vt:lpstr>BentonSans-Black</vt:lpstr>
      <vt:lpstr>Calibri</vt:lpstr>
      <vt:lpstr>Office Theme</vt:lpstr>
      <vt:lpstr>NU LEVERERAR VI!</vt:lpstr>
      <vt:lpstr>NU LEVERERAR VI!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NOW  DELIVERING</dc:title>
  <cp:lastModifiedBy>dan@michaelbell.co.uk</cp:lastModifiedBy>
  <cp:revision>4</cp:revision>
  <dcterms:created xsi:type="dcterms:W3CDTF">2020-05-15T11:14:45Z</dcterms:created>
  <dcterms:modified xsi:type="dcterms:W3CDTF">2020-06-03T16:01:35Z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