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90517" y="2836339"/>
            <a:ext cx="558181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0517" y="2836339"/>
            <a:ext cx="5581815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4346" y="5288592"/>
            <a:ext cx="5614156" cy="2454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R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15888" y="5827192"/>
            <a:ext cx="6124723" cy="2371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Beställ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eller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ring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[WW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25500" y="2191013"/>
            <a:ext cx="5905498" cy="2890791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210" dirty="0"/>
              <a:t>NU LEVERERAR VI!</a:t>
            </a: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xmlns="" id="{0CFE6937-3154-2245-B7FB-B283544132DF}"/>
              </a:ext>
            </a:extLst>
          </p:cNvPr>
          <p:cNvSpPr txBox="1"/>
          <p:nvPr/>
        </p:nvSpPr>
        <p:spPr>
          <a:xfrm>
            <a:off x="715888" y="5827192"/>
            <a:ext cx="6124723" cy="2371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Beställ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eller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ring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[WW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W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  <a:hlinkClick r:id="rId2"/>
              </a:rPr>
              <a:t>.URL.COM] </a:t>
            </a: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xmlns="" id="{519DAEB0-1809-E847-A776-01F15A6EBD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5500" y="2191013"/>
            <a:ext cx="5905498" cy="2890791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210" dirty="0"/>
              <a:t>NU LEVERERAR VI!</a:t>
            </a: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44</Words>
  <Application>Microsoft Macintosh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 Sans Black</vt:lpstr>
      <vt:lpstr>BentonSans-Black</vt:lpstr>
      <vt:lpstr>Calibri</vt:lpstr>
      <vt:lpstr>Office Theme</vt:lpstr>
      <vt:lpstr>NU LEVERERAR VI!</vt:lpstr>
      <vt:lpstr>NU LEVERERAR VI!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  DELIVERING</dc:title>
  <cp:lastModifiedBy>dan@michaelbell.co.uk</cp:lastModifiedBy>
  <cp:revision>4</cp:revision>
  <dcterms:created xsi:type="dcterms:W3CDTF">2020-05-15T11:14:45Z</dcterms:created>
  <dcterms:modified xsi:type="dcterms:W3CDTF">2020-06-03T16:01:35Z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